
<file path=[Content_Types].xml><?xml version="1.0" encoding="utf-8"?>
<Types xmlns="http://schemas.openxmlformats.org/package/2006/content-types">
  <Default Extension="png" ContentType="image/png"/>
  <Default Extension="bin" ContentType="application/vnd.openxmlformats-officedocument.oleObject"/>
  <Default Extension="wmf" ContentType="image/x-wmf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Default Extension="vml" ContentType="application/vnd.openxmlformats-officedocument.vmlDrawin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9" r:id="rId1"/>
  </p:sldMasterIdLst>
  <p:sldIdLst>
    <p:sldId id="261" r:id="rId2"/>
    <p:sldId id="257" r:id="rId3"/>
    <p:sldId id="262" r:id="rId4"/>
    <p:sldId id="258" r:id="rId5"/>
    <p:sldId id="256" r:id="rId6"/>
    <p:sldId id="259" r:id="rId7"/>
    <p:sldId id="260" r:id="rId8"/>
  </p:sldIdLst>
  <p:sldSz cx="9144000" cy="6858000" type="screen4x3"/>
  <p:notesSz cx="6858000" cy="91440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Tahoma" pitchFamily="34" charset="0"/>
        <a:ea typeface="+mn-ea"/>
        <a:cs typeface="+mn-cs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Tahoma" pitchFamily="34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00"/>
    <a:srgbClr val="FFFF66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9" d="100"/>
          <a:sy n="69" d="100"/>
        </p:scale>
        <p:origin x="-828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drawings/_rels/vmlDrawing1.vml.rels><?xml version="1.0" encoding="UTF-8" standalone="yes"?>
<Relationships xmlns="http://schemas.openxmlformats.org/package/2006/relationships"><Relationship Id="rId1" Type="http://schemas.openxmlformats.org/officeDocument/2006/relationships/image" Target="../media/image11.wmf"/></Relationships>
</file>

<file path=ppt/drawings/_rels/vmlDrawing2.vml.rels><?xml version="1.0" encoding="UTF-8" standalone="yes"?>
<Relationships xmlns="http://schemas.openxmlformats.org/package/2006/relationships"><Relationship Id="rId1" Type="http://schemas.openxmlformats.org/officeDocument/2006/relationships/image" Target="../media/image17.wmf"/></Relationships>
</file>

<file path=ppt/drawings/_rels/vmlDrawing3.vml.rels><?xml version="1.0" encoding="UTF-8" standalone="yes"?>
<Relationships xmlns="http://schemas.openxmlformats.org/package/2006/relationships"><Relationship Id="rId1" Type="http://schemas.openxmlformats.org/officeDocument/2006/relationships/image" Target="../media/image18.wmf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a de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Rectangle 2"/>
          <p:cNvSpPr>
            <a:spLocks noGrp="1" noChangeArrowheads="1"/>
          </p:cNvSpPr>
          <p:nvPr>
            <p:ph type="ctrTitle" sz="quarter"/>
          </p:nvPr>
        </p:nvSpPr>
        <p:spPr>
          <a:xfrm>
            <a:off x="685800" y="1676400"/>
            <a:ext cx="7772400" cy="1828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en-US" noProof="0" smtClean="0"/>
              <a:t>Haga clic para cambiar el estilo de título	</a:t>
            </a:r>
          </a:p>
        </p:txBody>
      </p:sp>
      <p:sp>
        <p:nvSpPr>
          <p:cNvPr id="5123" name="Rectangle 3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Font typeface="Wingdings" pitchFamily="2" charset="2"/>
              <a:buNone/>
              <a:defRPr/>
            </a:lvl1pPr>
          </a:lstStyle>
          <a:p>
            <a:pPr lvl="0"/>
            <a:r>
              <a:rPr lang="en-US" noProof="0" smtClean="0"/>
              <a:t>Haga clic para modificar el estilo de subtítulo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4AEF272-AADF-4DF6-93FA-0CFEB97F835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974264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ítulo y texto vertica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5D9A29E-ADF3-4361-9175-B2D135DEC22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8242134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ítulo vertical y text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 vertical"/>
          <p:cNvSpPr>
            <a:spLocks noGrp="1"/>
          </p:cNvSpPr>
          <p:nvPr>
            <p:ph type="title" orient="vert"/>
          </p:nvPr>
        </p:nvSpPr>
        <p:spPr>
          <a:xfrm>
            <a:off x="6629400" y="381000"/>
            <a:ext cx="2057400" cy="5715000"/>
          </a:xfrm>
        </p:spPr>
        <p:txBody>
          <a:bodyPr vert="eaVert"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 vertical"/>
          <p:cNvSpPr>
            <a:spLocks noGrp="1"/>
          </p:cNvSpPr>
          <p:nvPr>
            <p:ph type="body" orient="vert" idx="1"/>
          </p:nvPr>
        </p:nvSpPr>
        <p:spPr>
          <a:xfrm>
            <a:off x="457200" y="381000"/>
            <a:ext cx="6019800" cy="5715000"/>
          </a:xfrm>
        </p:spPr>
        <p:txBody>
          <a:bodyPr vert="eaVert"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4FADB18D-F6C9-4D72-8FC7-27F7827FB94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63236495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ítulo y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9287CF6-10CF-4D4B-8B28-6340D1CCDBA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870808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Encabezado de sec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15B1D40-D64B-4162-A36C-B672E4A00C9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51609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os objeto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sz="half" idx="1"/>
          </p:nvPr>
        </p:nvSpPr>
        <p:spPr>
          <a:xfrm>
            <a:off x="457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648200" y="1981200"/>
            <a:ext cx="4038600" cy="4114800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1F552FD-894C-41B9-AC37-9AABF251CA2A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51227889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ció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texto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4" name="3 Marcador de contenido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5" name="4 Marcador de texto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6" name="5 Marcador de contenido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7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8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9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666E63E-1B23-4D66-AD1D-A92D82DD4CBE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595033265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Sólo el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5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B10FF4D-CB9F-49D0-89B6-079F29034556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837359820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En blanc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3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85D61A3-8E12-4A03-8CCA-3B199E754D78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24963976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ido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contenido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  <a:p>
            <a:pPr lvl="1"/>
            <a:r>
              <a:rPr lang="es-ES" smtClean="0"/>
              <a:t>Segundo nivel</a:t>
            </a:r>
          </a:p>
          <a:p>
            <a:pPr lvl="2"/>
            <a:r>
              <a:rPr lang="es-ES" smtClean="0"/>
              <a:t>Tercer nivel</a:t>
            </a:r>
          </a:p>
          <a:p>
            <a:pPr lvl="3"/>
            <a:r>
              <a:rPr lang="es-ES" smtClean="0"/>
              <a:t>Cuarto nivel</a:t>
            </a:r>
          </a:p>
          <a:p>
            <a:pPr lvl="4"/>
            <a:r>
              <a:rPr lang="es-ES" smtClean="0"/>
              <a:t>Quinto nivel</a:t>
            </a:r>
            <a:endParaRPr lang="en-US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7FC1EA1-C07A-4273-8E74-D39B340261EF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27793907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n con título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Título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s-ES" smtClean="0"/>
              <a:t>Haga clic para modificar el estilo de título del patrón</a:t>
            </a:r>
            <a:endParaRPr lang="en-US"/>
          </a:p>
        </p:txBody>
      </p:sp>
      <p:sp>
        <p:nvSpPr>
          <p:cNvPr id="3" name="2 Marcador de posición de imagen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en-US" noProof="0" smtClean="0"/>
          </a:p>
        </p:txBody>
      </p:sp>
      <p:sp>
        <p:nvSpPr>
          <p:cNvPr id="4" name="3 Marcador de texto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s-ES" smtClean="0"/>
              <a:t>Haga clic para modificar el estilo de texto del patrón</a:t>
            </a:r>
          </a:p>
        </p:txBody>
      </p:sp>
      <p:sp>
        <p:nvSpPr>
          <p:cNvPr id="5" name="Rectangle 4"/>
          <p:cNvSpPr>
            <a:spLocks noGrp="1" noChangeArrowheads="1"/>
          </p:cNvSpPr>
          <p:nvPr>
            <p:ph type="dt" sz="half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6" name="Rectangle 5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7" name="Rectangle 6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7A73804-328F-49B6-ADA0-E940178459A3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10429688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pattFill prst="lgGrid">
          <a:fgClr>
            <a:schemeClr val="tx2"/>
          </a:fgClr>
          <a:bgClr>
            <a:schemeClr val="tx1"/>
          </a:bgClr>
        </a:patt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Rectangle 2"/>
          <p:cNvSpPr>
            <a:spLocks noGrp="1" noChangeArrowheads="1"/>
          </p:cNvSpPr>
          <p:nvPr>
            <p:ph type="title"/>
          </p:nvPr>
        </p:nvSpPr>
        <p:spPr bwMode="auto">
          <a:xfrm>
            <a:off x="457200" y="381000"/>
            <a:ext cx="8229600" cy="1371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cambiar el estilo de título	</a:t>
            </a:r>
          </a:p>
        </p:txBody>
      </p:sp>
      <p:sp>
        <p:nvSpPr>
          <p:cNvPr id="4099" name="Rectangle 3"/>
          <p:cNvSpPr>
            <a:spLocks noGrp="1" noChangeArrowheads="1"/>
          </p:cNvSpPr>
          <p:nvPr>
            <p:ph type="body" idx="1"/>
          </p:nvPr>
        </p:nvSpPr>
        <p:spPr bwMode="auto">
          <a:xfrm>
            <a:off x="457200" y="1981200"/>
            <a:ext cx="8229600" cy="41148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Haga clic para modificar el estilo de texto del patrón</a:t>
            </a:r>
          </a:p>
          <a:p>
            <a:pPr lvl="1"/>
            <a:r>
              <a:rPr lang="en-US" smtClean="0"/>
              <a:t>Segundo nivel</a:t>
            </a:r>
          </a:p>
          <a:p>
            <a:pPr lvl="2"/>
            <a:r>
              <a:rPr lang="en-US" smtClean="0"/>
              <a:t>Tercer nivel</a:t>
            </a:r>
          </a:p>
          <a:p>
            <a:pPr lvl="3"/>
            <a:r>
              <a:rPr lang="en-US" smtClean="0"/>
              <a:t>Cuarto nivel</a:t>
            </a:r>
          </a:p>
          <a:p>
            <a:pPr lvl="4"/>
            <a:r>
              <a:rPr lang="en-US" smtClean="0"/>
              <a:t>Quinto nivel</a:t>
            </a:r>
          </a:p>
        </p:txBody>
      </p:sp>
      <p:sp>
        <p:nvSpPr>
          <p:cNvPr id="4100" name="Rectangle 4"/>
          <p:cNvSpPr>
            <a:spLocks noGrp="1" noChangeArrowheads="1"/>
          </p:cNvSpPr>
          <p:nvPr>
            <p:ph type="dt" sz="half" idx="2"/>
          </p:nvPr>
        </p:nvSpPr>
        <p:spPr bwMode="auto">
          <a:xfrm>
            <a:off x="457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1" name="Rectangle 5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3124200" y="6245225"/>
            <a:ext cx="2895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ct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endParaRPr lang="en-US"/>
          </a:p>
        </p:txBody>
      </p:sp>
      <p:sp>
        <p:nvSpPr>
          <p:cNvPr id="4102" name="Rectangle 6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553200" y="6245225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>
            <a:lvl1pPr algn="r">
              <a:defRPr sz="1400" smtClean="0">
                <a:effectLst>
                  <a:outerShdw blurRad="38100" dist="38100" dir="2700000" algn="tl">
                    <a:srgbClr val="000000"/>
                  </a:outerShdw>
                </a:effectLst>
                <a:latin typeface="Arial" charset="0"/>
              </a:defRPr>
            </a:lvl1pPr>
          </a:lstStyle>
          <a:p>
            <a:pPr>
              <a:defRPr/>
            </a:pPr>
            <a:fld id="{F6F45D34-A16C-4878-BFE5-AF77D3C0E974}" type="slidenum">
              <a:rPr lang="en-US"/>
              <a:pPr>
                <a:defRPr/>
              </a:pPr>
              <a:t>‹Nº›</a:t>
            </a:fld>
            <a:endParaRPr lang="en-US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50" r:id="rId1"/>
    <p:sldLayoutId id="2147483651" r:id="rId2"/>
    <p:sldLayoutId id="2147483652" r:id="rId3"/>
    <p:sldLayoutId id="2147483653" r:id="rId4"/>
    <p:sldLayoutId id="2147483654" r:id="rId5"/>
    <p:sldLayoutId id="2147483655" r:id="rId6"/>
    <p:sldLayoutId id="2147483656" r:id="rId7"/>
    <p:sldLayoutId id="2147483657" r:id="rId8"/>
    <p:sldLayoutId id="2147483658" r:id="rId9"/>
    <p:sldLayoutId id="2147483659" r:id="rId10"/>
    <p:sldLayoutId id="2147483660" r:id="rId11"/>
  </p:sldLayoutIdLst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2"/>
          </a:solidFill>
          <a:effectLst>
            <a:outerShdw blurRad="38100" dist="38100" dir="2700000" algn="tl">
              <a:srgbClr val="000000"/>
            </a:outerShdw>
          </a:effectLst>
          <a:latin typeface="Tahoma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32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8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4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chemeClr val="fol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Clr>
          <a:schemeClr val="hlink"/>
        </a:buClr>
        <a:buSzPct val="65000"/>
        <a:buFont typeface="Wingdings" pitchFamily="2" charset="2"/>
        <a:buChar char="n"/>
        <a:defRPr sz="2000">
          <a:solidFill>
            <a:schemeClr val="tx1"/>
          </a:solidFill>
          <a:effectLst>
            <a:outerShdw blurRad="38100" dist="38100" dir="2700000" algn="tl">
              <a:srgbClr val="000000"/>
            </a:outerShdw>
          </a:effectLst>
          <a:latin typeface="+mn-lt"/>
        </a:defRPr>
      </a:lvl9pPr>
    </p:bodyStyle>
    <p:otherStyle>
      <a:defPPr>
        <a:defRPr lang="es-CO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7" Type="http://schemas.microsoft.com/office/2007/relationships/hdphoto" Target="../media/hdphoto2.wdp"/><Relationship Id="rId2" Type="http://schemas.openxmlformats.org/officeDocument/2006/relationships/image" Target="../media/image1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4.png"/><Relationship Id="rId5" Type="http://schemas.openxmlformats.org/officeDocument/2006/relationships/image" Target="../media/image3.png"/><Relationship Id="rId4" Type="http://schemas.microsoft.com/office/2007/relationships/hdphoto" Target="../media/hdphoto1.wdp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7.xml"/><Relationship Id="rId6" Type="http://schemas.openxmlformats.org/officeDocument/2006/relationships/image" Target="../media/image9.png"/><Relationship Id="rId5" Type="http://schemas.openxmlformats.org/officeDocument/2006/relationships/image" Target="../media/image8.png"/><Relationship Id="rId4" Type="http://schemas.openxmlformats.org/officeDocument/2006/relationships/image" Target="../media/image7.png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10.png"/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1.bin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1.vml"/><Relationship Id="rId4" Type="http://schemas.openxmlformats.org/officeDocument/2006/relationships/image" Target="../media/image11.wmf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13.png"/><Relationship Id="rId2" Type="http://schemas.openxmlformats.org/officeDocument/2006/relationships/image" Target="../media/image12.png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16.png"/><Relationship Id="rId5" Type="http://schemas.openxmlformats.org/officeDocument/2006/relationships/image" Target="../media/image15.png"/><Relationship Id="rId4" Type="http://schemas.openxmlformats.org/officeDocument/2006/relationships/image" Target="../media/image14.png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oleObject" Target="../embeddings/oleObject2.bin"/><Relationship Id="rId7" Type="http://schemas.openxmlformats.org/officeDocument/2006/relationships/image" Target="../media/image150.png"/><Relationship Id="rId2" Type="http://schemas.openxmlformats.org/officeDocument/2006/relationships/slideLayout" Target="../slideLayouts/slideLayout7.xml"/><Relationship Id="rId1" Type="http://schemas.openxmlformats.org/officeDocument/2006/relationships/vmlDrawing" Target="../drawings/vmlDrawing2.vml"/><Relationship Id="rId6" Type="http://schemas.openxmlformats.org/officeDocument/2006/relationships/image" Target="../media/image140.png"/><Relationship Id="rId5" Type="http://schemas.openxmlformats.org/officeDocument/2006/relationships/image" Target="../media/image130.png"/><Relationship Id="rId4" Type="http://schemas.openxmlformats.org/officeDocument/2006/relationships/image" Target="../media/image17.wmf"/></Relationships>
</file>

<file path=ppt/slides/_rels/slide7.xml.rels><?xml version="1.0" encoding="UTF-8" standalone="yes"?>
<Relationships xmlns="http://schemas.openxmlformats.org/package/2006/relationships"><Relationship Id="rId8" Type="http://schemas.openxmlformats.org/officeDocument/2006/relationships/image" Target="../media/image22.png"/><Relationship Id="rId13" Type="http://schemas.openxmlformats.org/officeDocument/2006/relationships/image" Target="../media/image18.wmf"/><Relationship Id="rId18" Type="http://schemas.openxmlformats.org/officeDocument/2006/relationships/image" Target="../media/image30.png"/><Relationship Id="rId3" Type="http://schemas.openxmlformats.org/officeDocument/2006/relationships/image" Target="../media/image17.png"/><Relationship Id="rId7" Type="http://schemas.openxmlformats.org/officeDocument/2006/relationships/image" Target="../media/image21.png"/><Relationship Id="rId12" Type="http://schemas.openxmlformats.org/officeDocument/2006/relationships/oleObject" Target="../embeddings/oleObject3.bin"/><Relationship Id="rId17" Type="http://schemas.openxmlformats.org/officeDocument/2006/relationships/image" Target="../media/image29.png"/><Relationship Id="rId2" Type="http://schemas.openxmlformats.org/officeDocument/2006/relationships/slideLayout" Target="../slideLayouts/slideLayout7.xml"/><Relationship Id="rId16" Type="http://schemas.openxmlformats.org/officeDocument/2006/relationships/image" Target="../media/image28.png"/><Relationship Id="rId1" Type="http://schemas.openxmlformats.org/officeDocument/2006/relationships/vmlDrawing" Target="../drawings/vmlDrawing3.vml"/><Relationship Id="rId6" Type="http://schemas.openxmlformats.org/officeDocument/2006/relationships/image" Target="../media/image20.png"/><Relationship Id="rId11" Type="http://schemas.openxmlformats.org/officeDocument/2006/relationships/image" Target="../media/image25.png"/><Relationship Id="rId5" Type="http://schemas.openxmlformats.org/officeDocument/2006/relationships/image" Target="../media/image19.png"/><Relationship Id="rId15" Type="http://schemas.openxmlformats.org/officeDocument/2006/relationships/image" Target="../media/image27.png"/><Relationship Id="rId10" Type="http://schemas.openxmlformats.org/officeDocument/2006/relationships/image" Target="../media/image24.png"/><Relationship Id="rId4" Type="http://schemas.openxmlformats.org/officeDocument/2006/relationships/image" Target="../media/image18.png"/><Relationship Id="rId9" Type="http://schemas.openxmlformats.org/officeDocument/2006/relationships/image" Target="../media/image23.png"/><Relationship Id="rId14" Type="http://schemas.openxmlformats.org/officeDocument/2006/relationships/image" Target="../media/image26.png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CuadroTexto"/>
          <p:cNvSpPr txBox="1"/>
          <p:nvPr/>
        </p:nvSpPr>
        <p:spPr>
          <a:xfrm>
            <a:off x="1792701" y="913944"/>
            <a:ext cx="5558597" cy="193899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es-CO" sz="4000" dirty="0" smtClean="0">
                <a:ln>
                  <a:solidFill>
                    <a:srgbClr val="FF0000"/>
                  </a:solidFill>
                </a:ln>
                <a:solidFill>
                  <a:srgbClr val="000000"/>
                </a:solidFill>
                <a:effectLst>
                  <a:glow rad="63500">
                    <a:schemeClr val="accent6">
                      <a:satMod val="175000"/>
                      <a:alpha val="40000"/>
                    </a:schemeClr>
                  </a:glow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Snap ITC" panose="04040A07060A02020202" pitchFamily="82" charset="0"/>
              </a:rPr>
              <a:t>SUMA Y DIFERENCIA DE FRACCIONARIOS</a:t>
            </a:r>
            <a:endParaRPr lang="es-CO" sz="4000" dirty="0">
              <a:ln>
                <a:solidFill>
                  <a:srgbClr val="FF0000"/>
                </a:solidFill>
              </a:ln>
              <a:solidFill>
                <a:srgbClr val="000000"/>
              </a:solidFill>
              <a:effectLst>
                <a:glow rad="63500">
                  <a:schemeClr val="accent6">
                    <a:satMod val="175000"/>
                    <a:alpha val="40000"/>
                  </a:schemeClr>
                </a:glow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Snap ITC" panose="04040A07060A02020202" pitchFamily="82" charset="0"/>
            </a:endParaRPr>
          </a:p>
        </p:txBody>
      </p:sp>
      <p:pic>
        <p:nvPicPr>
          <p:cNvPr id="3" name="2 Imagen"/>
          <p:cNvPicPr>
            <a:picLocks noChangeAspect="1"/>
          </p:cNvPicPr>
          <p:nvPr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79512" y="567631"/>
            <a:ext cx="1440160" cy="1440000"/>
          </a:xfrm>
          <a:prstGeom prst="rect">
            <a:avLst/>
          </a:prstGeom>
        </p:spPr>
      </p:pic>
      <p:sp>
        <p:nvSpPr>
          <p:cNvPr id="4" name="3 CuadroTexto"/>
          <p:cNvSpPr txBox="1"/>
          <p:nvPr/>
        </p:nvSpPr>
        <p:spPr>
          <a:xfrm>
            <a:off x="1960964" y="3142709"/>
            <a:ext cx="5222071" cy="646331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s-CO" sz="3600" dirty="0" smtClean="0">
                <a:solidFill>
                  <a:srgbClr val="000000"/>
                </a:solidFill>
                <a:effectLst>
                  <a:outerShdw blurRad="38100" dist="38100" dir="2700000" algn="tl">
                    <a:srgbClr val="000000">
                      <a:alpha val="43137"/>
                    </a:srgbClr>
                  </a:outerShdw>
                </a:effectLst>
                <a:latin typeface="Cooper Black" panose="0208090404030B020404" pitchFamily="18" charset="0"/>
              </a:rPr>
              <a:t>Por: Mr. Erick Duque </a:t>
            </a:r>
            <a:endParaRPr lang="es-CO" sz="3600" dirty="0">
              <a:solidFill>
                <a:srgbClr val="000000"/>
              </a:solidFill>
              <a:effectLst>
                <a:outerShdw blurRad="38100" dist="38100" dir="2700000" algn="tl">
                  <a:srgbClr val="000000">
                    <a:alpha val="43137"/>
                  </a:srgbClr>
                </a:outerShdw>
              </a:effectLst>
              <a:latin typeface="Cooper Black" panose="0208090404030B020404" pitchFamily="18" charset="0"/>
            </a:endParaRPr>
          </a:p>
        </p:txBody>
      </p:sp>
      <p:grpSp>
        <p:nvGrpSpPr>
          <p:cNvPr id="5" name="4 Grupo"/>
          <p:cNvGrpSpPr/>
          <p:nvPr/>
        </p:nvGrpSpPr>
        <p:grpSpPr>
          <a:xfrm>
            <a:off x="1926885" y="4509120"/>
            <a:ext cx="5290231" cy="1754326"/>
            <a:chOff x="1926885" y="4149080"/>
            <a:chExt cx="5290231" cy="1754326"/>
          </a:xfrm>
        </p:grpSpPr>
        <p:grpSp>
          <p:nvGrpSpPr>
            <p:cNvPr id="6" name="5 Grupo"/>
            <p:cNvGrpSpPr/>
            <p:nvPr/>
          </p:nvGrpSpPr>
          <p:grpSpPr>
            <a:xfrm>
              <a:off x="1926885" y="4149080"/>
              <a:ext cx="5290231" cy="1754326"/>
              <a:chOff x="1907704" y="4437112"/>
              <a:chExt cx="5290231" cy="1754326"/>
            </a:xfrm>
          </p:grpSpPr>
          <p:sp>
            <p:nvSpPr>
              <p:cNvPr id="8" name="7 CuadroTexto"/>
              <p:cNvSpPr txBox="1"/>
              <p:nvPr/>
            </p:nvSpPr>
            <p:spPr>
              <a:xfrm>
                <a:off x="1907704" y="4437112"/>
                <a:ext cx="5290231" cy="175432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</a:rPr>
                  <a:t>Contáctenos:</a:t>
                </a:r>
              </a:p>
              <a:p>
                <a:pPr marL="285750" indent="-285750">
                  <a:buFont typeface="Wingdings"/>
                  <a:buChar char="*"/>
                </a:pPr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a.m.e.asesoriasmatematicas@gmail.com</a:t>
                </a:r>
              </a:p>
              <a:p>
                <a:pPr marL="285750" indent="-285750">
                  <a:buFont typeface="Wingdings"/>
                  <a:buChar char=":"/>
                </a:pPr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 asesoriasmatematicas0.webnode.com.co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@asesoriasmatematicas0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@a.m.e._asesorias_matematicas</a:t>
                </a:r>
              </a:p>
              <a:p>
                <a:r>
                  <a:rPr lang="es-CO" b="1" dirty="0" smtClean="0">
                    <a:solidFill>
                      <a:srgbClr val="000000"/>
                    </a:solidFill>
                    <a:latin typeface="Arial" panose="020B0604020202020204" pitchFamily="34" charset="0"/>
                    <a:cs typeface="Arial" panose="020B0604020202020204" pitchFamily="34" charset="0"/>
                    <a:sym typeface="Wingdings" panose="05000000000000000000" pitchFamily="2" charset="2"/>
                  </a:rPr>
                  <a:t>      Erick Duque</a:t>
                </a:r>
              </a:p>
            </p:txBody>
          </p:sp>
          <p:pic>
            <p:nvPicPr>
              <p:cNvPr id="9" name="Picture 2" descr="Nueva actualización de Instagram: reels en Facebook, dúo de vídeos y más"/>
              <p:cNvPicPr>
                <a:picLocks noChangeAspect="1" noChangeArrowheads="1"/>
              </p:cNvPicPr>
              <p:nvPr/>
            </p:nvPicPr>
            <p:blipFill rotWithShape="1">
              <a:blip r:embed="rId3" cstate="print">
                <a:extLst>
                  <a:ext uri="{BEBA8EAE-BF5A-486C-A8C5-ECC9F3942E4B}">
                    <a14:imgProps xmlns:a14="http://schemas.microsoft.com/office/drawing/2010/main">
                      <a14:imgLayer r:embed="rId4">
                        <a14:imgEffect>
                          <a14:backgroundRemoval t="10000" b="90000" l="10000" r="90000">
                            <a14:foregroundMark x1="43958" y1="37500" x2="43958" y2="37500"/>
                            <a14:foregroundMark x1="66146" y1="33854" x2="66146" y2="33854"/>
                          </a14:backgroundRemoval>
                        </a14:imgEffect>
                      </a14:imgLayer>
                    </a14:imgProps>
                  </a:ex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 l="18541" t="18476" r="19018" b="18552"/>
              <a:stretch/>
            </p:blipFill>
            <p:spPr bwMode="auto">
              <a:xfrm>
                <a:off x="2017248" y="5661248"/>
                <a:ext cx="178488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  <p:pic>
            <p:nvPicPr>
              <p:cNvPr id="10" name="Picture 4" descr="Facebook - Inicia sesión o regístrate"/>
              <p:cNvPicPr>
                <a:picLocks noChangeAspect="1" noChangeArrowheads="1"/>
              </p:cNvPicPr>
              <p:nvPr/>
            </p:nvPicPr>
            <p:blipFill>
              <a:blip r:embed="rId5" cstate="print">
                <a:extLst>
                  <a:ext uri="{28A0092B-C50C-407E-A947-70E740481C1C}">
                    <a14:useLocalDpi xmlns:a14="http://schemas.microsoft.com/office/drawing/2010/main" val="0"/>
                  </a:ext>
                </a:extLst>
              </a:blip>
              <a:srcRect/>
              <a:stretch>
                <a:fillRect/>
              </a:stretch>
            </p:blipFill>
            <p:spPr bwMode="auto">
              <a:xfrm>
                <a:off x="2017248" y="5373216"/>
                <a:ext cx="180000" cy="180000"/>
              </a:xfrm>
              <a:prstGeom prst="rect">
                <a:avLst/>
              </a:prstGeom>
              <a:noFill/>
              <a:extLst>
                <a:ext uri="{909E8E84-426E-40DD-AFC4-6F175D3DCCD1}">
                  <a14:hiddenFill xmlns:a14="http://schemas.microsoft.com/office/drawing/2010/main">
                    <a:solidFill>
                      <a:srgbClr val="FFFFFF"/>
                    </a:solidFill>
                  </a14:hiddenFill>
                </a:ext>
              </a:extLst>
            </p:spPr>
          </p:pic>
        </p:grpSp>
        <p:pic>
          <p:nvPicPr>
            <p:cNvPr id="7" name="Picture 2" descr="Logo YouTube: la historia y el significado del logotipo, la marca y el  símbolo. | png, vector"/>
            <p:cNvPicPr>
              <a:picLocks noChangeAspect="1" noChangeArrowheads="1"/>
            </p:cNvPicPr>
            <p:nvPr/>
          </p:nvPicPr>
          <p:blipFill rotWithShape="1">
            <a:blip r:embed="rId6" cstate="print">
              <a:extLst>
                <a:ext uri="{BEBA8EAE-BF5A-486C-A8C5-ECC9F3942E4B}">
                  <a14:imgProps xmlns:a14="http://schemas.microsoft.com/office/drawing/2010/main">
                    <a14:imgLayer r:embed="rId7">
                      <a14:imgEffect>
                        <a14:backgroundRemoval t="5556" b="95972" l="10000" r="90000">
                          <a14:foregroundMark x1="45234" y1="38889" x2="51094" y2="49722"/>
                          <a14:foregroundMark x1="41406" y1="49306" x2="63594" y2="49306"/>
                          <a14:foregroundMark x1="57344" y1="47083" x2="35547" y2="70000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 l="15265" t="6360" r="15359" b="7003"/>
            <a:stretch/>
          </p:blipFill>
          <p:spPr bwMode="auto">
            <a:xfrm>
              <a:off x="1985660" y="5625264"/>
              <a:ext cx="281538" cy="180000"/>
            </a:xfrm>
            <a:prstGeom prst="rect">
              <a:avLst/>
            </a:prstGeom>
            <a:noFill/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84284472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" dur="500"/>
                                        <p:tgtEl>
                                          <p:spTgt spid="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2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down)">
                                      <p:cBhvr>
                                        <p:cTn id="12" dur="58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13" dur="1822" tmFilter="0,0; 0.14,0.36; 0.43,0.73; 0.71,0.91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0.25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664" tmFilter="0.0,0.0; 0.25,0.07; 0.50,0.2; 0.75,0.467; 1.0,1.0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3">
                                          <p:val>
                                            <p:fltVal val="0.5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664" tmFilter="0, 0; 0.125,0.2665; 0.25,0.4; 0.375,0.465; 0.5,0.5;  0.625,0.535; 0.75,0.6; 0.875,0.7335; 1,1">
                                          <p:stCondLst>
                                            <p:cond delay="66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9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6" dur="332" tmFilter="0, 0; 0.125,0.2665; 0.25,0.4; 0.375,0.465; 0.5,0.5;  0.625,0.535; 0.75,0.6; 0.875,0.7335; 1,1">
                                          <p:stCondLst>
                                            <p:cond delay="132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27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7" dur="164" tmFilter="0, 0; 0.125,0.2665; 0.25,0.4; 0.375,0.465; 0.5,0.5;  0.625,0.535; 0.75,0.6; 0.875,0.7335; 1,1">
                                          <p:stCondLst>
                                            <p:cond delay="165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 fmla="#ppt_y-sin(pi*$)/81">
                                          <p:val>
                                            <p:fltVal val="0"/>
                                          </p:val>
                                        </p:tav>
                                        <p:tav tm="100000">
                                          <p:val>
                                            <p:fltVal val="1"/>
                                          </p:val>
                                        </p:tav>
                                      </p:tavLst>
                                    </p:anim>
                                    <p:animScale>
                                      <p:cBhvr>
                                        <p:cTn id="18" dur="26">
                                          <p:stCondLst>
                                            <p:cond delay="65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60000"/>
                                    </p:animScale>
                                    <p:animScale>
                                      <p:cBhvr>
                                        <p:cTn id="19" dur="166" decel="50000">
                                          <p:stCondLst>
                                            <p:cond delay="676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0" dur="26">
                                          <p:stCondLst>
                                            <p:cond delay="131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80000"/>
                                    </p:animScale>
                                    <p:animScale>
                                      <p:cBhvr>
                                        <p:cTn id="21" dur="166" decel="50000">
                                          <p:stCondLst>
                                            <p:cond delay="133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2" dur="26">
                                          <p:stCondLst>
                                            <p:cond delay="1642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0000"/>
                                    </p:animScale>
                                    <p:animScale>
                                      <p:cBhvr>
                                        <p:cTn id="23" dur="166" decel="50000">
                                          <p:stCondLst>
                                            <p:cond delay="166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  <p:animScale>
                                      <p:cBhvr>
                                        <p:cTn id="24" dur="26">
                                          <p:stCondLst>
                                            <p:cond delay="1808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95000"/>
                                    </p:animScale>
                                    <p:animScale>
                                      <p:cBhvr>
                                        <p:cTn id="25" dur="166" decel="50000">
                                          <p:stCondLst>
                                            <p:cond delay="1834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</p:cBhvr>
                                      <p:to x="100000" y="100000"/>
                                    </p:animScale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>
                      <p:stCondLst>
                        <p:cond delay="indefinite"/>
                      </p:stCondLst>
                      <p:childTnLst>
                        <p:par>
                          <p:cTn id="27" fill="hold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5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>
                      <p:stCondLst>
                        <p:cond delay="indefinite"/>
                      </p:stCondLst>
                      <p:childTnLst>
                        <p:par>
                          <p:cTn id="32" fill="hold">
                            <p:stCondLst>
                              <p:cond delay="0"/>
                            </p:stCondLst>
                            <p:childTnLst>
                              <p:par>
                                <p:cTn id="3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4" grpId="0"/>
    </p:bld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418654" y="44624"/>
            <a:ext cx="42931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FRACTIONS</a:t>
            </a:r>
          </a:p>
        </p:txBody>
      </p:sp>
      <p:sp>
        <p:nvSpPr>
          <p:cNvPr id="5" name="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07504" y="908720"/>
            <a:ext cx="8136904" cy="668837"/>
          </a:xfrm>
          <a:prstGeom prst="rect">
            <a:avLst/>
          </a:prstGeom>
          <a:blipFill rotWithShape="1">
            <a:blip r:embed="rId2"/>
            <a:stretch>
              <a:fillRect l="-825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683568" y="1464891"/>
            <a:ext cx="28781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The number a is called NUMERATOR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4353868" y="1609353"/>
            <a:ext cx="4564062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It means the number to take of the unit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693093" y="2072903"/>
            <a:ext cx="28686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The number b is called DENOMINATOR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4355976" y="2072903"/>
            <a:ext cx="4364037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 dirty="0">
                <a:solidFill>
                  <a:srgbClr val="000000"/>
                </a:solidFill>
                <a:latin typeface="Arial" charset="0"/>
                <a:cs typeface="Arial" charset="0"/>
              </a:rPr>
              <a:t>It means the number of parts who divides the unit</a:t>
            </a: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07950" y="2778931"/>
            <a:ext cx="8351838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>
                <a:solidFill>
                  <a:srgbClr val="000000"/>
                </a:solidFill>
                <a:latin typeface="Arial" charset="0"/>
                <a:cs typeface="Arial" charset="0"/>
              </a:rPr>
              <a:t>To simplify fractions means to write the fraction in lowest terms, that is to divide the both terms by the same number.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34938" y="3499656"/>
            <a:ext cx="8685212" cy="7080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/>
            <a:r>
              <a:rPr lang="en-US" sz="2000">
                <a:solidFill>
                  <a:srgbClr val="000000"/>
                </a:solidFill>
              </a:rPr>
              <a:t>It is possible to simplify by any number provide by the same number at the top and bottom of the fraction.</a:t>
            </a:r>
          </a:p>
        </p:txBody>
      </p:sp>
      <p:sp>
        <p:nvSpPr>
          <p:cNvPr id="12" name="11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51520" y="4581128"/>
            <a:ext cx="1056700" cy="879215"/>
          </a:xfrm>
          <a:prstGeom prst="rect">
            <a:avLst/>
          </a:prstGeom>
          <a:blipFill rotWithShape="1">
            <a:blip r:embed="rId3"/>
            <a:stretch>
              <a:fillRect r="-16667" b="-8966"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3" name="12 CuadroTexto"/>
          <p:cNvSpPr txBox="1">
            <a:spLocks noChangeArrowheads="1"/>
          </p:cNvSpPr>
          <p:nvPr/>
        </p:nvSpPr>
        <p:spPr bwMode="auto">
          <a:xfrm>
            <a:off x="242888" y="4181078"/>
            <a:ext cx="2025650" cy="40005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000">
                <a:solidFill>
                  <a:srgbClr val="000000"/>
                </a:solidFill>
              </a:rPr>
              <a:t>For example:</a:t>
            </a:r>
          </a:p>
        </p:txBody>
      </p:sp>
      <p:sp>
        <p:nvSpPr>
          <p:cNvPr id="14" name="13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403648" y="4627646"/>
            <a:ext cx="620683" cy="78489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16" name="15 Conector recto"/>
          <p:cNvCxnSpPr/>
          <p:nvPr/>
        </p:nvCxnSpPr>
        <p:spPr>
          <a:xfrm flipV="1">
            <a:off x="322263" y="4757477"/>
            <a:ext cx="431800" cy="1952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17" name="16 Conector recto"/>
          <p:cNvCxnSpPr/>
          <p:nvPr/>
        </p:nvCxnSpPr>
        <p:spPr>
          <a:xfrm flipV="1">
            <a:off x="323850" y="5141652"/>
            <a:ext cx="476250" cy="2889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" name="19 CuadroTexto"/>
          <p:cNvSpPr txBox="1">
            <a:spLocks noChangeArrowheads="1"/>
          </p:cNvSpPr>
          <p:nvPr/>
        </p:nvSpPr>
        <p:spPr bwMode="auto">
          <a:xfrm>
            <a:off x="1884363" y="4844789"/>
            <a:ext cx="455612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Arial Black" pitchFamily="34" charset="0"/>
              </a:rPr>
              <a:t>=</a:t>
            </a:r>
          </a:p>
        </p:txBody>
      </p:sp>
      <p:cxnSp>
        <p:nvCxnSpPr>
          <p:cNvPr id="21" name="20 Conector recto"/>
          <p:cNvCxnSpPr/>
          <p:nvPr/>
        </p:nvCxnSpPr>
        <p:spPr>
          <a:xfrm flipV="1">
            <a:off x="1498600" y="4811452"/>
            <a:ext cx="431800" cy="1952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2" name="21 Conector recto"/>
          <p:cNvCxnSpPr/>
          <p:nvPr/>
        </p:nvCxnSpPr>
        <p:spPr>
          <a:xfrm flipV="1">
            <a:off x="1498600" y="5214677"/>
            <a:ext cx="431800" cy="195262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3" name="2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95133" y="4653136"/>
            <a:ext cx="450764" cy="786177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24" name="23 CuadroTexto"/>
          <p:cNvSpPr txBox="1">
            <a:spLocks noChangeArrowheads="1"/>
          </p:cNvSpPr>
          <p:nvPr/>
        </p:nvSpPr>
        <p:spPr bwMode="auto">
          <a:xfrm>
            <a:off x="2676525" y="4844789"/>
            <a:ext cx="455613" cy="5857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3200">
                <a:solidFill>
                  <a:srgbClr val="000000"/>
                </a:solidFill>
                <a:latin typeface="Arial Black" pitchFamily="34" charset="0"/>
              </a:rPr>
              <a:t>=</a:t>
            </a:r>
          </a:p>
        </p:txBody>
      </p:sp>
      <p:sp>
        <p:nvSpPr>
          <p:cNvPr id="25" name="2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969108" y="4653136"/>
            <a:ext cx="450764" cy="786177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cxnSp>
        <p:nvCxnSpPr>
          <p:cNvPr id="26" name="25 Conector recto"/>
          <p:cNvCxnSpPr/>
          <p:nvPr/>
        </p:nvCxnSpPr>
        <p:spPr>
          <a:xfrm flipV="1">
            <a:off x="2413000" y="4851139"/>
            <a:ext cx="215900" cy="98425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8" name="27 Conector recto"/>
          <p:cNvCxnSpPr/>
          <p:nvPr/>
        </p:nvCxnSpPr>
        <p:spPr>
          <a:xfrm flipV="1">
            <a:off x="2413000" y="5263889"/>
            <a:ext cx="215900" cy="96838"/>
          </a:xfrm>
          <a:prstGeom prst="line">
            <a:avLst/>
          </a:prstGeom>
          <a:ln w="38100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38" presetClass="entr" presetSubtype="0" accel="5000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set>
                                      <p:cBhvr>
                                        <p:cTn id="11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o>
                                        <p:strVal val="-45.0"/>
                                      </p:to>
                                    </p:set>
                                    <p:anim calcmode="lin" valueType="num">
                                      <p:cBhvr>
                                        <p:cTn id="12" dur="455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style.rotation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fltVal val="-45"/>
                                          </p:val>
                                        </p:tav>
                                        <p:tav tm="69900">
                                          <p:val>
                                            <p:fltVal val="45"/>
                                          </p:val>
                                        </p:tav>
                                        <p:tav tm="100000">
                                          <p:val>
                                            <p:fltVal val="0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3" dur="45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4" dur="156" decel="50000" autoRev="1" fill="hold">
                                          <p:stCondLst>
                                            <p:cond delay="455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-(0.354*#ppt_w-0.172*#ppt_h)-#ppt_h/2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15" dur="136" fill="hold">
                                          <p:stCondLst>
                                            <p:cond delay="864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-(0.354*#ppt_w-0.172*#ppt_h)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 nodeType="clickPar">
                      <p:stCondLst>
                        <p:cond delay="indefinite"/>
                      </p:stCondLst>
                      <p:childTnLst>
                        <p:par>
                          <p:cTn id="1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 nodeType="clickPar">
                      <p:stCondLst>
                        <p:cond delay="indefinite"/>
                      </p:stCondLst>
                      <p:childTnLst>
                        <p:par>
                          <p:cTn id="2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 nodeType="clickPar">
                      <p:stCondLst>
                        <p:cond delay="indefinite"/>
                      </p:stCondLst>
                      <p:childTnLst>
                        <p:par>
                          <p:cTn id="2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 nodeType="clickPar">
                      <p:stCondLst>
                        <p:cond delay="indefinite"/>
                      </p:stCondLst>
                      <p:childTnLst>
                        <p:par>
                          <p:cTn id="3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 nodeType="clickPar">
                      <p:stCondLst>
                        <p:cond delay="indefinite"/>
                      </p:stCondLst>
                      <p:childTnLst>
                        <p:par>
                          <p:cTn id="4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 nodeType="clickPar">
                      <p:stCondLst>
                        <p:cond delay="indefinite"/>
                      </p:stCondLst>
                      <p:childTnLst>
                        <p:par>
                          <p:cTn id="4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 nodeType="clickPar">
                      <p:stCondLst>
                        <p:cond delay="indefinite"/>
                      </p:stCondLst>
                      <p:childTnLst>
                        <p:par>
                          <p:cTn id="5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 nodeType="clickPar">
                      <p:stCondLst>
                        <p:cond delay="indefinite"/>
                      </p:stCondLst>
                      <p:childTnLst>
                        <p:par>
                          <p:cTn id="6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 nodeType="clickPar">
                      <p:stCondLst>
                        <p:cond delay="indefinite"/>
                      </p:stCondLst>
                      <p:childTnLst>
                        <p:par>
                          <p:cTn id="6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 nodeType="clickPar">
                      <p:stCondLst>
                        <p:cond delay="indefinite"/>
                      </p:stCondLst>
                      <p:childTnLst>
                        <p:par>
                          <p:cTn id="6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 nodeType="clickPar">
                      <p:stCondLst>
                        <p:cond delay="indefinite"/>
                      </p:stCondLst>
                      <p:childTnLst>
                        <p:par>
                          <p:cTn id="7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 nodeType="clickPar">
                      <p:stCondLst>
                        <p:cond delay="indefinite"/>
                      </p:stCondLst>
                      <p:childTnLst>
                        <p:par>
                          <p:cTn id="7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 nodeType="clickPar">
                      <p:stCondLst>
                        <p:cond delay="indefinite"/>
                      </p:stCondLst>
                      <p:childTnLst>
                        <p:par>
                          <p:cTn id="8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 nodeType="clickPar">
                      <p:stCondLst>
                        <p:cond delay="indefinite"/>
                      </p:stCondLst>
                      <p:childTnLst>
                        <p:par>
                          <p:cTn id="8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 nodeType="clickPar">
                      <p:stCondLst>
                        <p:cond delay="indefinite"/>
                      </p:stCondLst>
                      <p:childTnLst>
                        <p:par>
                          <p:cTn id="8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2" dur="500"/>
                                        <p:tgtEl>
                                          <p:spTgt spid="2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6" grpId="0"/>
      <p:bldP spid="7" grpId="0"/>
      <p:bldP spid="8" grpId="0"/>
      <p:bldP spid="9" grpId="0"/>
      <p:bldP spid="10" grpId="0"/>
      <p:bldP spid="11" grpId="0"/>
      <p:bldP spid="13" grpId="0"/>
      <p:bldP spid="20" grpId="0"/>
      <p:bldP spid="24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0" y="0"/>
            <a:ext cx="9144000" cy="54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es-CO" sz="5400" dirty="0" smtClean="0">
                <a:ln>
                  <a:solidFill>
                    <a:srgbClr val="FF0000"/>
                  </a:solidFill>
                </a:ln>
                <a:solidFill>
                  <a:srgbClr val="FFFF00"/>
                </a:solidFill>
                <a:effectLst>
                  <a:glow rad="101600">
                    <a:srgbClr val="00B050">
                      <a:alpha val="60000"/>
                    </a:srgbClr>
                  </a:glow>
                </a:effectLst>
                <a:latin typeface="Snap ITC" panose="04040A07060A02020202" pitchFamily="82" charset="0"/>
              </a:rPr>
              <a:t>FRACCIONARIOS</a:t>
            </a:r>
            <a:endParaRPr lang="es-CO" sz="5400" dirty="0">
              <a:ln>
                <a:solidFill>
                  <a:srgbClr val="FF0000"/>
                </a:solidFill>
              </a:ln>
              <a:solidFill>
                <a:srgbClr val="FFFF00"/>
              </a:solidFill>
              <a:effectLst>
                <a:glow rad="101600">
                  <a:srgbClr val="00B050">
                    <a:alpha val="60000"/>
                  </a:srgbClr>
                </a:glow>
              </a:effectLst>
              <a:latin typeface="Snap ITC" panose="04040A07060A02020202" pitchFamily="82" charset="0"/>
            </a:endParaRPr>
          </a:p>
        </p:txBody>
      </p:sp>
      <p:sp>
        <p:nvSpPr>
          <p:cNvPr id="3" name="2 Rectángulo"/>
          <p:cNvSpPr/>
          <p:nvPr/>
        </p:nvSpPr>
        <p:spPr>
          <a:xfrm>
            <a:off x="0" y="6525384"/>
            <a:ext cx="9144000" cy="360000"/>
          </a:xfrm>
          <a:prstGeom prst="rect">
            <a:avLst/>
          </a:prstGeom>
          <a:solidFill>
            <a:schemeClr val="accent2"/>
          </a:soli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mc:AlternateContent xmlns:mc="http://schemas.openxmlformats.org/markup-compatibility/2006">
        <mc:Choice xmlns:a14="http://schemas.microsoft.com/office/drawing/2010/main" Requires="a14">
          <p:sp>
            <p:nvSpPr>
              <p:cNvPr id="4" name="3 CuadroTexto"/>
              <p:cNvSpPr txBox="1"/>
              <p:nvPr/>
            </p:nvSpPr>
            <p:spPr>
              <a:xfrm>
                <a:off x="0" y="540000"/>
                <a:ext cx="9144000" cy="833754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:r>
                  <a:rPr lang="es-CO" dirty="0" smtClean="0">
                    <a:solidFill>
                      <a:srgbClr val="000000"/>
                    </a:solidFill>
                    <a:latin typeface="Ravie" panose="04040805050809020602" pitchFamily="82" charset="0"/>
                  </a:rPr>
                  <a:t>Todo número de la forma </a:t>
                </a:r>
                <a14:m>
                  <m:oMath xmlns:m="http://schemas.openxmlformats.org/officeDocument/2006/math">
                    <m:f>
                      <m:fPr>
                        <m:ctrlPr>
                          <a:rPr lang="es-CO" i="1" smtClean="0">
                            <a:solidFill>
                              <a:srgbClr val="000000"/>
                            </a:solidFill>
                            <a:latin typeface="Cambria Math"/>
                          </a:rPr>
                        </m:ctrlPr>
                      </m:fPr>
                      <m:num>
                        <m:r>
                          <m:rPr>
                            <m:nor/>
                          </m:rPr>
                          <a:rPr lang="es-CO" b="0" i="0" smtClean="0">
                            <a:solidFill>
                              <a:srgbClr val="000000"/>
                            </a:solidFill>
                            <a:latin typeface="Ravie" panose="04040805050809020602" pitchFamily="82" charset="0"/>
                          </a:rPr>
                          <m:t>a</m:t>
                        </m:r>
                      </m:num>
                      <m:den>
                        <m:r>
                          <m:rPr>
                            <m:nor/>
                          </m:rPr>
                          <a:rPr lang="es-CO" b="0" i="0" smtClean="0">
                            <a:solidFill>
                              <a:srgbClr val="000000"/>
                            </a:solidFill>
                            <a:latin typeface="Ravie" panose="04040805050809020602" pitchFamily="82" charset="0"/>
                          </a:rPr>
                          <m:t>b</m:t>
                        </m:r>
                      </m:den>
                    </m:f>
                  </m:oMath>
                </a14:m>
                <a:r>
                  <a:rPr lang="es-CO" dirty="0" smtClean="0">
                    <a:solidFill>
                      <a:srgbClr val="000000"/>
                    </a:solidFill>
                    <a:latin typeface="Ravie" panose="04040805050809020602" pitchFamily="82" charset="0"/>
                  </a:rPr>
                  <a:t> se llama fracción, donde a y b son números enteros. </a:t>
                </a:r>
                <a:endParaRPr lang="es-CO" dirty="0">
                  <a:solidFill>
                    <a:srgbClr val="000000"/>
                  </a:solidFill>
                  <a:latin typeface="Ravie" panose="04040805050809020602" pitchFamily="82" charset="0"/>
                </a:endParaRPr>
              </a:p>
            </p:txBody>
          </p:sp>
        </mc:Choice>
        <mc:Fallback>
          <p:sp>
            <p:nvSpPr>
              <p:cNvPr id="4" name="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0" y="540000"/>
                <a:ext cx="9144000" cy="833754"/>
              </a:xfrm>
              <a:prstGeom prst="rect">
                <a:avLst/>
              </a:prstGeom>
              <a:blipFill rotWithShape="1">
                <a:blip r:embed="rId2"/>
                <a:stretch>
                  <a:fillRect l="-533" b="-11765"/>
                </a:stretch>
              </a:blipFill>
            </p:spPr>
            <p:txBody>
              <a:bodyPr/>
              <a:lstStyle/>
              <a:p>
                <a:r>
                  <a:rPr lang="es-CO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" name="4 CuadroTexto"/>
          <p:cNvSpPr txBox="1"/>
          <p:nvPr/>
        </p:nvSpPr>
        <p:spPr>
          <a:xfrm>
            <a:off x="611560" y="1373754"/>
            <a:ext cx="2915816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Ravie" panose="04040805050809020602" pitchFamily="82" charset="0"/>
              </a:rPr>
              <a:t>El número ‘</a:t>
            </a:r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a</a:t>
            </a:r>
            <a:r>
              <a:rPr lang="es-CO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Ravie" panose="04040805050809020602" pitchFamily="82" charset="0"/>
              </a:rPr>
              <a:t>’ se llama </a:t>
            </a:r>
            <a:r>
              <a:rPr lang="es-CO" u="sng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Ravie" panose="04040805050809020602" pitchFamily="82" charset="0"/>
              </a:rPr>
              <a:t>numerador</a:t>
            </a:r>
            <a:r>
              <a:rPr lang="es-CO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Ravie" panose="04040805050809020602" pitchFamily="82" charset="0"/>
              </a:rPr>
              <a:t>.</a:t>
            </a:r>
            <a:endParaRPr lang="es-CO" dirty="0">
              <a:solidFill>
                <a:schemeClr val="bg2">
                  <a:lumMod val="60000"/>
                  <a:lumOff val="40000"/>
                </a:schemeClr>
              </a:solidFill>
              <a:latin typeface="Ravie" panose="04040805050809020602" pitchFamily="82" charset="0"/>
            </a:endParaRPr>
          </a:p>
        </p:txBody>
      </p:sp>
      <p:sp>
        <p:nvSpPr>
          <p:cNvPr id="6" name="5 Flecha derecha"/>
          <p:cNvSpPr/>
          <p:nvPr/>
        </p:nvSpPr>
        <p:spPr>
          <a:xfrm>
            <a:off x="3596505" y="1454603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7" name="6 CuadroTexto"/>
          <p:cNvSpPr txBox="1"/>
          <p:nvPr/>
        </p:nvSpPr>
        <p:spPr>
          <a:xfrm>
            <a:off x="4860032" y="1373753"/>
            <a:ext cx="3816424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chemeClr val="bg2">
                    <a:lumMod val="60000"/>
                    <a:lumOff val="40000"/>
                  </a:schemeClr>
                </a:solidFill>
                <a:latin typeface="Ravie" panose="04040805050809020602" pitchFamily="82" charset="0"/>
              </a:rPr>
              <a:t>Significa el número de partes que se toman.</a:t>
            </a:r>
            <a:endParaRPr lang="es-CO" dirty="0">
              <a:solidFill>
                <a:schemeClr val="bg2">
                  <a:lumMod val="60000"/>
                  <a:lumOff val="40000"/>
                </a:schemeClr>
              </a:solidFill>
              <a:latin typeface="Ravie" panose="04040805050809020602" pitchFamily="82" charset="0"/>
            </a:endParaRPr>
          </a:p>
        </p:txBody>
      </p:sp>
      <p:sp>
        <p:nvSpPr>
          <p:cNvPr id="8" name="7 CuadroTexto"/>
          <p:cNvSpPr txBox="1"/>
          <p:nvPr/>
        </p:nvSpPr>
        <p:spPr>
          <a:xfrm>
            <a:off x="323528" y="2310984"/>
            <a:ext cx="3203848" cy="646331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El número ‘</a:t>
            </a:r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b</a:t>
            </a:r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’ se llama </a:t>
            </a:r>
            <a:r>
              <a:rPr lang="es-CO" u="sng" dirty="0" smtClean="0">
                <a:solidFill>
                  <a:srgbClr val="00B050"/>
                </a:solidFill>
                <a:latin typeface="Ravie" panose="04040805050809020602" pitchFamily="82" charset="0"/>
              </a:rPr>
              <a:t>denominador</a:t>
            </a:r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.</a:t>
            </a:r>
            <a:endParaRPr lang="es-CO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9" name="8 Flecha derecha"/>
          <p:cNvSpPr/>
          <p:nvPr/>
        </p:nvSpPr>
        <p:spPr>
          <a:xfrm>
            <a:off x="3622976" y="2391834"/>
            <a:ext cx="978408" cy="484632"/>
          </a:xfrm>
          <a:prstGeom prst="rightArrow">
            <a:avLst/>
          </a:prstGeom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s-CO"/>
          </a:p>
        </p:txBody>
      </p:sp>
      <p:sp>
        <p:nvSpPr>
          <p:cNvPr id="10" name="9 CuadroTexto"/>
          <p:cNvSpPr txBox="1"/>
          <p:nvPr/>
        </p:nvSpPr>
        <p:spPr>
          <a:xfrm>
            <a:off x="4860032" y="2172485"/>
            <a:ext cx="4283968" cy="92333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00B050"/>
                </a:solidFill>
                <a:latin typeface="Ravie" panose="04040805050809020602" pitchFamily="82" charset="0"/>
              </a:rPr>
              <a:t>Significa el número de partes en que se divide la unidad.</a:t>
            </a:r>
            <a:endParaRPr lang="es-CO" dirty="0">
              <a:solidFill>
                <a:srgbClr val="00B050"/>
              </a:solidFill>
              <a:latin typeface="Ravie" panose="04040805050809020602" pitchFamily="82" charset="0"/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0" y="3212976"/>
            <a:ext cx="5436096" cy="369332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Hay tres clases de fraccionarios: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3517865" y="3717032"/>
            <a:ext cx="2108269" cy="92333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Propios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Impropios </a:t>
            </a:r>
          </a:p>
          <a:p>
            <a:pPr marL="285750" indent="-285750">
              <a:buFont typeface="Arial" panose="020B0604020202020204" pitchFamily="34" charset="0"/>
              <a:buChar char="•"/>
            </a:pPr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mixtos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sp>
        <p:nvSpPr>
          <p:cNvPr id="13" name="12 Rectángulo"/>
          <p:cNvSpPr/>
          <p:nvPr/>
        </p:nvSpPr>
        <p:spPr>
          <a:xfrm>
            <a:off x="323528" y="4859868"/>
            <a:ext cx="134524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>
                <a:solidFill>
                  <a:srgbClr val="000000"/>
                </a:solidFill>
                <a:latin typeface="Ravie" panose="04040805050809020602" pitchFamily="82" charset="0"/>
              </a:rPr>
              <a:t>Propios</a:t>
            </a:r>
          </a:p>
        </p:txBody>
      </p:sp>
      <p:cxnSp>
        <p:nvCxnSpPr>
          <p:cNvPr id="15" name="14 Conector recto de flecha"/>
          <p:cNvCxnSpPr>
            <a:stCxn id="13" idx="3"/>
            <a:endCxn id="16" idx="1"/>
          </p:cNvCxnSpPr>
          <p:nvPr/>
        </p:nvCxnSpPr>
        <p:spPr>
          <a:xfrm>
            <a:off x="1668768" y="5044534"/>
            <a:ext cx="930175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15 Rectángulo"/>
          <p:cNvSpPr/>
          <p:nvPr/>
        </p:nvSpPr>
        <p:spPr>
          <a:xfrm>
            <a:off x="2598943" y="4859868"/>
            <a:ext cx="4129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Numerador &lt; denominador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sp>
        <p:nvSpPr>
          <p:cNvPr id="17" name="16 Rectángulo"/>
          <p:cNvSpPr/>
          <p:nvPr/>
        </p:nvSpPr>
        <p:spPr>
          <a:xfrm>
            <a:off x="323528" y="5301208"/>
            <a:ext cx="1742785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Impropios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cxnSp>
        <p:nvCxnSpPr>
          <p:cNvPr id="18" name="17 Conector recto de flecha"/>
          <p:cNvCxnSpPr>
            <a:stCxn id="17" idx="3"/>
            <a:endCxn id="19" idx="1"/>
          </p:cNvCxnSpPr>
          <p:nvPr/>
        </p:nvCxnSpPr>
        <p:spPr>
          <a:xfrm>
            <a:off x="2066313" y="5485874"/>
            <a:ext cx="960633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18 Rectángulo"/>
          <p:cNvSpPr/>
          <p:nvPr/>
        </p:nvSpPr>
        <p:spPr>
          <a:xfrm>
            <a:off x="3026946" y="5301208"/>
            <a:ext cx="4129657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Numerador &gt; denominador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sp>
        <p:nvSpPr>
          <p:cNvPr id="20" name="19 Rectángulo"/>
          <p:cNvSpPr/>
          <p:nvPr/>
        </p:nvSpPr>
        <p:spPr>
          <a:xfrm>
            <a:off x="323528" y="5795972"/>
            <a:ext cx="1297150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Mixtos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  <p:cxnSp>
        <p:nvCxnSpPr>
          <p:cNvPr id="21" name="20 Conector recto de flecha"/>
          <p:cNvCxnSpPr>
            <a:stCxn id="20" idx="3"/>
            <a:endCxn id="22" idx="1"/>
          </p:cNvCxnSpPr>
          <p:nvPr/>
        </p:nvCxnSpPr>
        <p:spPr>
          <a:xfrm>
            <a:off x="1620678" y="5980638"/>
            <a:ext cx="1251681" cy="0"/>
          </a:xfrm>
          <a:prstGeom prst="straightConnector1">
            <a:avLst/>
          </a:prstGeom>
          <a:ln w="28575"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2" name="21 Rectángulo"/>
          <p:cNvSpPr/>
          <p:nvPr/>
        </p:nvSpPr>
        <p:spPr>
          <a:xfrm>
            <a:off x="2872359" y="5795972"/>
            <a:ext cx="5628464" cy="369332"/>
          </a:xfrm>
          <a:prstGeom prst="rect">
            <a:avLst/>
          </a:prstGeom>
        </p:spPr>
        <p:txBody>
          <a:bodyPr wrap="none">
            <a:spAutoFit/>
          </a:bodyPr>
          <a:lstStyle/>
          <a:p>
            <a:r>
              <a:rPr lang="es-CO" dirty="0" smtClean="0">
                <a:solidFill>
                  <a:srgbClr val="000000"/>
                </a:solidFill>
                <a:latin typeface="Ravie" panose="04040805050809020602" pitchFamily="82" charset="0"/>
              </a:rPr>
              <a:t>Parte entera y parte fraccionaria</a:t>
            </a:r>
            <a:endParaRPr lang="es-CO" dirty="0">
              <a:solidFill>
                <a:srgbClr val="000000"/>
              </a:solidFill>
              <a:latin typeface="Ravie" panose="04040805050809020602" pitchFamily="82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83121438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5" dur="500"/>
                                        <p:tgtEl>
                                          <p:spTgt spid="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" fill="hold">
                      <p:stCondLst>
                        <p:cond delay="indefinite"/>
                      </p:stCondLst>
                      <p:childTnLst>
                        <p:par>
                          <p:cTn id="17" fill="hold">
                            <p:stCondLst>
                              <p:cond delay="0"/>
                            </p:stCondLst>
                            <p:childTnLst>
                              <p:par>
                                <p:cTn id="1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8" dur="5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9" fill="hold">
                      <p:stCondLst>
                        <p:cond delay="indefinite"/>
                      </p:stCondLst>
                      <p:childTnLst>
                        <p:par>
                          <p:cTn id="30" fill="hold">
                            <p:stCondLst>
                              <p:cond delay="0"/>
                            </p:stCondLst>
                            <p:childTnLst>
                              <p:par>
                                <p:cTn id="3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3" fill="hold">
                      <p:stCondLst>
                        <p:cond delay="indefinite"/>
                      </p:stCondLst>
                      <p:childTnLst>
                        <p:par>
                          <p:cTn id="34" fill="hold">
                            <p:stCondLst>
                              <p:cond delay="0"/>
                            </p:stCondLst>
                            <p:childTnLst>
                              <p:par>
                                <p:cTn id="3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>
                      <p:stCondLst>
                        <p:cond delay="indefinite"/>
                      </p:stCondLst>
                      <p:childTnLst>
                        <p:par>
                          <p:cTn id="38" fill="hold">
                            <p:stCondLst>
                              <p:cond delay="0"/>
                            </p:stCondLst>
                            <p:childTnLst>
                              <p:par>
                                <p:cTn id="3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1" dur="500"/>
                                        <p:tgtEl>
                                          <p:spTgt spid="12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>
                      <p:stCondLst>
                        <p:cond delay="indefinite"/>
                      </p:stCondLst>
                      <p:childTnLst>
                        <p:par>
                          <p:cTn id="43" fill="hold">
                            <p:stCondLst>
                              <p:cond delay="0"/>
                            </p:stCondLst>
                            <p:childTnLst>
                              <p:par>
                                <p:cTn id="4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6" dur="500"/>
                                        <p:tgtEl>
                                          <p:spTgt spid="12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7" fill="hold">
                      <p:stCondLst>
                        <p:cond delay="indefinite"/>
                      </p:stCondLst>
                      <p:childTnLst>
                        <p:par>
                          <p:cTn id="48" fill="hold">
                            <p:stCondLst>
                              <p:cond delay="0"/>
                            </p:stCondLst>
                            <p:childTnLst>
                              <p:par>
                                <p:cTn id="49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500"/>
                                        <p:tgtEl>
                                          <p:spTgt spid="12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7" fill="hold">
                      <p:stCondLst>
                        <p:cond delay="indefinite"/>
                      </p:stCondLst>
                      <p:childTnLst>
                        <p:par>
                          <p:cTn id="58" fill="hold">
                            <p:stCondLst>
                              <p:cond delay="0"/>
                            </p:stCondLst>
                            <p:childTnLst>
                              <p:par>
                                <p:cTn id="59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61" dur="500"/>
                                        <p:tgtEl>
                                          <p:spTgt spid="1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>
                      <p:stCondLst>
                        <p:cond delay="indefinite"/>
                      </p:stCondLst>
                      <p:childTnLst>
                        <p:par>
                          <p:cTn id="63" fill="hold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>
                      <p:stCondLst>
                        <p:cond delay="indefinite"/>
                      </p:stCondLst>
                      <p:childTnLst>
                        <p:par>
                          <p:cTn id="67" fill="hold">
                            <p:stCondLst>
                              <p:cond delay="0"/>
                            </p:stCondLst>
                            <p:childTnLst>
                              <p:par>
                                <p:cTn id="68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0" dur="500"/>
                                        <p:tgtEl>
                                          <p:spTgt spid="1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1" fill="hold">
                      <p:stCondLst>
                        <p:cond delay="indefinite"/>
                      </p:stCondLst>
                      <p:childTnLst>
                        <p:par>
                          <p:cTn id="72" fill="hold">
                            <p:stCondLst>
                              <p:cond delay="0"/>
                            </p:stCondLst>
                            <p:childTnLst>
                              <p:par>
                                <p:cTn id="73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75" dur="500"/>
                                        <p:tgtEl>
                                          <p:spTgt spid="1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4" dur="500"/>
                                        <p:tgtEl>
                                          <p:spTgt spid="2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5" fill="hold">
                      <p:stCondLst>
                        <p:cond delay="indefinite"/>
                      </p:stCondLst>
                      <p:childTnLst>
                        <p:par>
                          <p:cTn id="86" fill="hold">
                            <p:stCondLst>
                              <p:cond delay="0"/>
                            </p:stCondLst>
                            <p:childTnLst>
                              <p:par>
                                <p:cTn id="87" presetID="22" presetClass="entr" presetSubtype="8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89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>
                      <p:stCondLst>
                        <p:cond delay="indefinite"/>
                      </p:stCondLst>
                      <p:childTnLst>
                        <p:par>
                          <p:cTn id="91" fill="hold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100"/>
                                  </p:iterate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/>
      <p:bldP spid="5" grpId="0"/>
      <p:bldP spid="6" grpId="0" animBg="1"/>
      <p:bldP spid="7" grpId="0"/>
      <p:bldP spid="8" grpId="0"/>
      <p:bldP spid="9" grpId="0" animBg="1"/>
      <p:bldP spid="10" grpId="0"/>
      <p:bldP spid="11" grpId="0"/>
      <p:bldP spid="12" grpId="0" build="p"/>
      <p:bldP spid="13" grpId="0"/>
      <p:bldP spid="16" grpId="0"/>
      <p:bldP spid="17" grpId="0"/>
      <p:bldP spid="19" grpId="0"/>
      <p:bldP spid="20" grpId="0"/>
      <p:bldP spid="22" grpId="0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1 Rectángulo"/>
          <p:cNvSpPr/>
          <p:nvPr/>
        </p:nvSpPr>
        <p:spPr>
          <a:xfrm>
            <a:off x="2418653" y="116632"/>
            <a:ext cx="429316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FRACTIONS</a:t>
            </a:r>
          </a:p>
        </p:txBody>
      </p:sp>
      <p:sp>
        <p:nvSpPr>
          <p:cNvPr id="3" name="2 CuadroTexto"/>
          <p:cNvSpPr txBox="1">
            <a:spLocks noChangeArrowheads="1"/>
          </p:cNvSpPr>
          <p:nvPr/>
        </p:nvSpPr>
        <p:spPr bwMode="auto">
          <a:xfrm>
            <a:off x="34925" y="1042988"/>
            <a:ext cx="89011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To add or subtract fractions, you must follow the following steps</a:t>
            </a:r>
          </a:p>
        </p:txBody>
      </p:sp>
      <p:sp>
        <p:nvSpPr>
          <p:cNvPr id="4" name="3 CuadroTexto"/>
          <p:cNvSpPr txBox="1">
            <a:spLocks noChangeArrowheads="1"/>
          </p:cNvSpPr>
          <p:nvPr/>
        </p:nvSpPr>
        <p:spPr bwMode="auto">
          <a:xfrm>
            <a:off x="107950" y="1557338"/>
            <a:ext cx="158432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u="sng" dirty="0">
                <a:solidFill>
                  <a:srgbClr val="000000"/>
                </a:solidFill>
              </a:rPr>
              <a:t>First Step</a:t>
            </a:r>
            <a:r>
              <a:rPr lang="en-US" sz="24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5" name="4 CuadroTexto"/>
          <p:cNvSpPr txBox="1">
            <a:spLocks noChangeArrowheads="1"/>
          </p:cNvSpPr>
          <p:nvPr/>
        </p:nvSpPr>
        <p:spPr bwMode="auto">
          <a:xfrm>
            <a:off x="1619250" y="1557338"/>
            <a:ext cx="4752975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Find the L. C. M. (Denominators)</a:t>
            </a:r>
          </a:p>
        </p:txBody>
      </p:sp>
      <p:sp>
        <p:nvSpPr>
          <p:cNvPr id="6" name="5 CuadroTexto"/>
          <p:cNvSpPr txBox="1">
            <a:spLocks noChangeArrowheads="1"/>
          </p:cNvSpPr>
          <p:nvPr/>
        </p:nvSpPr>
        <p:spPr bwMode="auto">
          <a:xfrm>
            <a:off x="107950" y="1958975"/>
            <a:ext cx="201612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u="sng" dirty="0">
                <a:solidFill>
                  <a:srgbClr val="000000"/>
                </a:solidFill>
              </a:rPr>
              <a:t>Second</a:t>
            </a:r>
            <a:r>
              <a:rPr lang="en-US" sz="2400" dirty="0">
                <a:solidFill>
                  <a:srgbClr val="000000"/>
                </a:solidFill>
              </a:rPr>
              <a:t> </a:t>
            </a:r>
            <a:r>
              <a:rPr lang="en-US" sz="2400" u="sng" dirty="0">
                <a:solidFill>
                  <a:srgbClr val="000000"/>
                </a:solidFill>
              </a:rPr>
              <a:t>Step</a:t>
            </a:r>
            <a:r>
              <a:rPr lang="en-US" sz="2400" dirty="0">
                <a:solidFill>
                  <a:srgbClr val="000000"/>
                </a:solidFill>
              </a:rPr>
              <a:t>:</a:t>
            </a: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908175" y="1958975"/>
            <a:ext cx="5832475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Divide by the bottom, multiply by the top</a:t>
            </a:r>
          </a:p>
        </p:txBody>
      </p:sp>
      <p:sp>
        <p:nvSpPr>
          <p:cNvPr id="8" name="7 CuadroTexto"/>
          <p:cNvSpPr txBox="1">
            <a:spLocks noChangeArrowheads="1"/>
          </p:cNvSpPr>
          <p:nvPr/>
        </p:nvSpPr>
        <p:spPr bwMode="auto">
          <a:xfrm>
            <a:off x="107950" y="2319338"/>
            <a:ext cx="1727200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u="sng" dirty="0">
                <a:solidFill>
                  <a:srgbClr val="000000"/>
                </a:solidFill>
              </a:rPr>
              <a:t>Third Step:</a:t>
            </a:r>
          </a:p>
        </p:txBody>
      </p: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692275" y="2319338"/>
            <a:ext cx="2447925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Add or subtract</a:t>
            </a:r>
          </a:p>
        </p:txBody>
      </p:sp>
      <p:sp>
        <p:nvSpPr>
          <p:cNvPr id="10" name="9 CuadroTexto"/>
          <p:cNvSpPr txBox="1">
            <a:spLocks noChangeArrowheads="1"/>
          </p:cNvSpPr>
          <p:nvPr/>
        </p:nvSpPr>
        <p:spPr bwMode="auto">
          <a:xfrm>
            <a:off x="107950" y="2708275"/>
            <a:ext cx="1943100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u="sng" dirty="0">
                <a:solidFill>
                  <a:srgbClr val="000000"/>
                </a:solidFill>
              </a:rPr>
              <a:t>Fourth Step:</a:t>
            </a:r>
          </a:p>
        </p:txBody>
      </p:sp>
      <p:sp>
        <p:nvSpPr>
          <p:cNvPr id="11" name="10 CuadroTexto"/>
          <p:cNvSpPr txBox="1">
            <a:spLocks noChangeArrowheads="1"/>
          </p:cNvSpPr>
          <p:nvPr/>
        </p:nvSpPr>
        <p:spPr bwMode="auto">
          <a:xfrm>
            <a:off x="1844675" y="2679700"/>
            <a:ext cx="35194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Simplify (if it is possible)</a:t>
            </a: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323850" y="3357563"/>
            <a:ext cx="1944688" cy="4603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>
                <a:solidFill>
                  <a:srgbClr val="000000"/>
                </a:solidFill>
              </a:rPr>
              <a:t>For example:</a:t>
            </a:r>
          </a:p>
        </p:txBody>
      </p:sp>
      <p:graphicFrame>
        <p:nvGraphicFramePr>
          <p:cNvPr id="13" name="12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3279324932"/>
              </p:ext>
            </p:extLst>
          </p:nvPr>
        </p:nvGraphicFramePr>
        <p:xfrm>
          <a:off x="2203451" y="3357563"/>
          <a:ext cx="4182790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3093" name="Ecuación" r:id="rId3" imgW="876240" imgH="393480" progId="Equation.3">
                  <p:embed/>
                </p:oleObj>
              </mc:Choice>
              <mc:Fallback>
                <p:oleObj name="Ecuación" r:id="rId3" imgW="876240" imgH="393480" progId="Equation.3">
                  <p:embed/>
                  <p:pic>
                    <p:nvPicPr>
                      <p:cNvPr id="0" name="12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2203451" y="3357563"/>
                        <a:ext cx="4182790" cy="90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ffectLst/>
                    </p:spPr>
                  </p:pic>
                </p:oleObj>
              </mc:Fallback>
            </mc:AlternateContent>
          </a:graphicData>
        </a:graphic>
      </p:graphicFrame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56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5000"/>
                                  </p:iterate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by="(-#ppt_w*2)" calcmode="lin" valueType="num">
                                      <p:cBhvr rctx="PPT">
                                        <p:cTn id="11" dur="5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ppt_w</p:attrName>
                                        </p:attrNameLst>
                                      </p:cBhvr>
                                    </p:anim>
                                    <p:anim by="(#ppt_w*0.50)" calcmode="lin" valueType="num">
                                      <p:cBhvr>
                                        <p:cTn id="12" dur="5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</p:anim>
                                    <p:anim from="(-#ppt_h/2)" to="(#ppt_y)" calcmode="lin" valueType="num">
                                      <p:cBhvr>
                                        <p:cTn id="13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</p:anim>
                                    <p:animRot by="21600000">
                                      <p:cBhvr>
                                        <p:cTn id="14" dur="1000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 nodeType="clickPar">
                      <p:stCondLst>
                        <p:cond delay="indefinite"/>
                      </p:stCondLst>
                      <p:childTnLst>
                        <p:par>
                          <p:cTn id="16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24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25" dur="1000" fill="hold"/>
                                        <p:tgtEl>
                                          <p:spTgt spid="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1000"/>
                                        <p:tgtEl>
                                          <p:spTgt spid="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35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36" dur="1000" fill="hold"/>
                                        <p:tgtEl>
                                          <p:spTgt spid="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7" fill="hold" nodeType="clickPar">
                      <p:stCondLst>
                        <p:cond delay="indefinite"/>
                      </p:stCondLst>
                      <p:childTnLst>
                        <p:par>
                          <p:cTn id="3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5" dur="1000"/>
                                        <p:tgtEl>
                                          <p:spTgt spid="9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46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47" dur="1000" fill="hold"/>
                                        <p:tgtEl>
                                          <p:spTgt spid="9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 nodeType="clickPar">
                      <p:stCondLst>
                        <p:cond delay="indefinite"/>
                      </p:stCondLst>
                      <p:childTnLst>
                        <p:par>
                          <p:cTn id="4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 nodeType="clickPar">
                      <p:stCondLst>
                        <p:cond delay="indefinite"/>
                      </p:stCondLst>
                      <p:childTnLst>
                        <p:par>
                          <p:cTn id="5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4" presetID="42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6" dur="1000"/>
                                        <p:tgtEl>
                                          <p:spTgt spid="11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7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8" dur="1000" fill="hold"/>
                                        <p:tgtEl>
                                          <p:spTgt spid="11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+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 nodeType="clickPar">
                      <p:stCondLst>
                        <p:cond delay="indefinite"/>
                      </p:stCondLst>
                      <p:childTnLst>
                        <p:par>
                          <p:cTn id="6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3" fill="hold" nodeType="clickPar">
                      <p:stCondLst>
                        <p:cond delay="indefinite"/>
                      </p:stCondLst>
                      <p:childTnLst>
                        <p:par>
                          <p:cTn id="6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5" presetID="3" presetClass="entr" presetSubtype="1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blinds(horizontal)">
                                      <p:cBhvr>
                                        <p:cTn id="67" dur="500"/>
                                        <p:tgtEl>
                                          <p:spTgt spid="1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8" grpId="0"/>
      <p:bldP spid="9" grpId="0"/>
      <p:bldP spid="10" grpId="0"/>
      <p:bldP spid="11" grpId="0"/>
      <p:bldP spid="12" grpId="0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55" name="Text Box 7"/>
          <p:cNvSpPr txBox="1">
            <a:spLocks noChangeArrowheads="1"/>
          </p:cNvSpPr>
          <p:nvPr/>
        </p:nvSpPr>
        <p:spPr bwMode="auto">
          <a:xfrm>
            <a:off x="179388" y="260350"/>
            <a:ext cx="871378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1° STEP: Take the denominators and find its L. C. M.</a:t>
            </a:r>
          </a:p>
        </p:txBody>
      </p:sp>
      <p:sp>
        <p:nvSpPr>
          <p:cNvPr id="2065" name="Text Box 17"/>
          <p:cNvSpPr txBox="1">
            <a:spLocks noChangeArrowheads="1"/>
          </p:cNvSpPr>
          <p:nvPr/>
        </p:nvSpPr>
        <p:spPr bwMode="auto">
          <a:xfrm>
            <a:off x="142875" y="3344863"/>
            <a:ext cx="8605838" cy="46196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2° STEP: divide by the bottom and then multiply by the top</a:t>
            </a:r>
          </a:p>
        </p:txBody>
      </p:sp>
      <p:sp>
        <p:nvSpPr>
          <p:cNvPr id="2087" name="Text Box 39"/>
          <p:cNvSpPr txBox="1">
            <a:spLocks noChangeArrowheads="1"/>
          </p:cNvSpPr>
          <p:nvPr/>
        </p:nvSpPr>
        <p:spPr bwMode="auto">
          <a:xfrm>
            <a:off x="2339975" y="3681413"/>
            <a:ext cx="90011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105</a:t>
            </a:r>
          </a:p>
        </p:txBody>
      </p:sp>
      <p:sp>
        <p:nvSpPr>
          <p:cNvPr id="2088" name="Text Box 40"/>
          <p:cNvSpPr txBox="1">
            <a:spLocks noChangeArrowheads="1"/>
          </p:cNvSpPr>
          <p:nvPr/>
        </p:nvSpPr>
        <p:spPr bwMode="auto">
          <a:xfrm>
            <a:off x="3419475" y="3681413"/>
            <a:ext cx="792163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180</a:t>
            </a:r>
          </a:p>
        </p:txBody>
      </p:sp>
      <p:sp>
        <p:nvSpPr>
          <p:cNvPr id="2089" name="Text Box 41"/>
          <p:cNvSpPr txBox="1">
            <a:spLocks noChangeArrowheads="1"/>
          </p:cNvSpPr>
          <p:nvPr/>
        </p:nvSpPr>
        <p:spPr bwMode="auto">
          <a:xfrm>
            <a:off x="4427538" y="3681413"/>
            <a:ext cx="792162" cy="522287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ctr" eaLnBrk="1" hangingPunct="1">
              <a:spcBef>
                <a:spcPct val="50000"/>
              </a:spcBef>
            </a:pPr>
            <a:r>
              <a:rPr lang="en-US" sz="2800">
                <a:solidFill>
                  <a:srgbClr val="000000"/>
                </a:solidFill>
              </a:rPr>
              <a:t>161</a:t>
            </a:r>
          </a:p>
        </p:txBody>
      </p:sp>
      <p:sp>
        <p:nvSpPr>
          <p:cNvPr id="2090" name="Text Box 42"/>
          <p:cNvSpPr txBox="1">
            <a:spLocks noChangeArrowheads="1"/>
          </p:cNvSpPr>
          <p:nvPr/>
        </p:nvSpPr>
        <p:spPr bwMode="auto">
          <a:xfrm>
            <a:off x="5329238" y="3714750"/>
            <a:ext cx="3563937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algn="just"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3° STEP: add or subtract</a:t>
            </a:r>
          </a:p>
        </p:txBody>
      </p:sp>
      <p:sp>
        <p:nvSpPr>
          <p:cNvPr id="2097" name="Text Box 49"/>
          <p:cNvSpPr txBox="1">
            <a:spLocks noChangeArrowheads="1"/>
          </p:cNvSpPr>
          <p:nvPr/>
        </p:nvSpPr>
        <p:spPr bwMode="auto">
          <a:xfrm>
            <a:off x="5622925" y="4905375"/>
            <a:ext cx="2620963" cy="46196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>
              <a:spcBef>
                <a:spcPct val="50000"/>
              </a:spcBef>
            </a:pPr>
            <a:r>
              <a:rPr lang="en-US" sz="2400">
                <a:solidFill>
                  <a:srgbClr val="000000"/>
                </a:solidFill>
              </a:rPr>
              <a:t>4° STEP: simplify</a:t>
            </a:r>
          </a:p>
        </p:txBody>
      </p:sp>
      <p:sp>
        <p:nvSpPr>
          <p:cNvPr id="2" name="1 CuadroTexto"/>
          <p:cNvSpPr txBox="1">
            <a:spLocks noChangeArrowheads="1"/>
          </p:cNvSpPr>
          <p:nvPr/>
        </p:nvSpPr>
        <p:spPr bwMode="auto">
          <a:xfrm>
            <a:off x="107950" y="765175"/>
            <a:ext cx="379413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4</a:t>
            </a:r>
          </a:p>
        </p:txBody>
      </p:sp>
      <p:sp>
        <p:nvSpPr>
          <p:cNvPr id="31" name="30 CuadroTexto"/>
          <p:cNvSpPr txBox="1">
            <a:spLocks noChangeArrowheads="1"/>
          </p:cNvSpPr>
          <p:nvPr/>
        </p:nvSpPr>
        <p:spPr bwMode="auto">
          <a:xfrm>
            <a:off x="468313" y="765175"/>
            <a:ext cx="3794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32" name="31 CuadroTexto"/>
          <p:cNvSpPr txBox="1">
            <a:spLocks noChangeArrowheads="1"/>
          </p:cNvSpPr>
          <p:nvPr/>
        </p:nvSpPr>
        <p:spPr bwMode="auto">
          <a:xfrm>
            <a:off x="804863" y="765175"/>
            <a:ext cx="574675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60</a:t>
            </a:r>
          </a:p>
        </p:txBody>
      </p:sp>
      <p:cxnSp>
        <p:nvCxnSpPr>
          <p:cNvPr id="4" name="3 Conector recto"/>
          <p:cNvCxnSpPr/>
          <p:nvPr/>
        </p:nvCxnSpPr>
        <p:spPr>
          <a:xfrm>
            <a:off x="1331913" y="815975"/>
            <a:ext cx="9525" cy="2036763"/>
          </a:xfrm>
          <a:prstGeom prst="line">
            <a:avLst/>
          </a:prstGeom>
          <a:ln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7" name="36 CuadroTexto"/>
          <p:cNvSpPr txBox="1">
            <a:spLocks noChangeArrowheads="1"/>
          </p:cNvSpPr>
          <p:nvPr/>
        </p:nvSpPr>
        <p:spPr bwMode="auto">
          <a:xfrm>
            <a:off x="111125" y="105251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38" name="37 CuadroTexto"/>
          <p:cNvSpPr txBox="1">
            <a:spLocks noChangeArrowheads="1"/>
          </p:cNvSpPr>
          <p:nvPr/>
        </p:nvSpPr>
        <p:spPr bwMode="auto">
          <a:xfrm>
            <a:off x="468313" y="1042988"/>
            <a:ext cx="379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39" name="38 CuadroTexto"/>
          <p:cNvSpPr txBox="1">
            <a:spLocks noChangeArrowheads="1"/>
          </p:cNvSpPr>
          <p:nvPr/>
        </p:nvSpPr>
        <p:spPr bwMode="auto">
          <a:xfrm>
            <a:off x="827088" y="1042988"/>
            <a:ext cx="57626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30</a:t>
            </a:r>
          </a:p>
        </p:txBody>
      </p:sp>
      <p:sp>
        <p:nvSpPr>
          <p:cNvPr id="40" name="39 CuadroTexto"/>
          <p:cNvSpPr txBox="1">
            <a:spLocks noChangeArrowheads="1"/>
          </p:cNvSpPr>
          <p:nvPr/>
        </p:nvSpPr>
        <p:spPr bwMode="auto">
          <a:xfrm>
            <a:off x="111125" y="141287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1" name="40 CuadroTexto"/>
          <p:cNvSpPr txBox="1">
            <a:spLocks noChangeArrowheads="1"/>
          </p:cNvSpPr>
          <p:nvPr/>
        </p:nvSpPr>
        <p:spPr bwMode="auto">
          <a:xfrm>
            <a:off x="468313" y="1393825"/>
            <a:ext cx="37941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2" name="41 CuadroTexto"/>
          <p:cNvSpPr txBox="1">
            <a:spLocks noChangeArrowheads="1"/>
          </p:cNvSpPr>
          <p:nvPr/>
        </p:nvSpPr>
        <p:spPr bwMode="auto">
          <a:xfrm>
            <a:off x="827088" y="1393825"/>
            <a:ext cx="576262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15</a:t>
            </a:r>
          </a:p>
        </p:txBody>
      </p:sp>
      <p:sp>
        <p:nvSpPr>
          <p:cNvPr id="43" name="42 CuadroTexto"/>
          <p:cNvSpPr txBox="1">
            <a:spLocks noChangeArrowheads="1"/>
          </p:cNvSpPr>
          <p:nvPr/>
        </p:nvSpPr>
        <p:spPr bwMode="auto">
          <a:xfrm>
            <a:off x="111125" y="177323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4" name="43 CuadroTexto"/>
          <p:cNvSpPr txBox="1">
            <a:spLocks noChangeArrowheads="1"/>
          </p:cNvSpPr>
          <p:nvPr/>
        </p:nvSpPr>
        <p:spPr bwMode="auto">
          <a:xfrm>
            <a:off x="468313" y="1754188"/>
            <a:ext cx="379412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5" name="44 CuadroTexto"/>
          <p:cNvSpPr txBox="1">
            <a:spLocks noChangeArrowheads="1"/>
          </p:cNvSpPr>
          <p:nvPr/>
        </p:nvSpPr>
        <p:spPr bwMode="auto">
          <a:xfrm>
            <a:off x="950913" y="175418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46" name="45 CuadroTexto"/>
          <p:cNvSpPr txBox="1">
            <a:spLocks noChangeArrowheads="1"/>
          </p:cNvSpPr>
          <p:nvPr/>
        </p:nvSpPr>
        <p:spPr bwMode="auto">
          <a:xfrm>
            <a:off x="111125" y="211296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7" name="46 CuadroTexto"/>
          <p:cNvSpPr txBox="1">
            <a:spLocks noChangeArrowheads="1"/>
          </p:cNvSpPr>
          <p:nvPr/>
        </p:nvSpPr>
        <p:spPr bwMode="auto">
          <a:xfrm>
            <a:off x="468313" y="2112963"/>
            <a:ext cx="379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sp>
        <p:nvSpPr>
          <p:cNvPr id="48" name="47 CuadroTexto"/>
          <p:cNvSpPr txBox="1">
            <a:spLocks noChangeArrowheads="1"/>
          </p:cNvSpPr>
          <p:nvPr/>
        </p:nvSpPr>
        <p:spPr bwMode="auto">
          <a:xfrm>
            <a:off x="950913" y="211296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49" name="48 CuadroTexto"/>
          <p:cNvSpPr txBox="1">
            <a:spLocks noChangeArrowheads="1"/>
          </p:cNvSpPr>
          <p:nvPr/>
        </p:nvSpPr>
        <p:spPr bwMode="auto">
          <a:xfrm>
            <a:off x="111125" y="2473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0" name="49 CuadroTexto"/>
          <p:cNvSpPr txBox="1">
            <a:spLocks noChangeArrowheads="1"/>
          </p:cNvSpPr>
          <p:nvPr/>
        </p:nvSpPr>
        <p:spPr bwMode="auto">
          <a:xfrm>
            <a:off x="468313" y="2473325"/>
            <a:ext cx="379412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1" name="50 CuadroTexto"/>
          <p:cNvSpPr txBox="1">
            <a:spLocks noChangeArrowheads="1"/>
          </p:cNvSpPr>
          <p:nvPr/>
        </p:nvSpPr>
        <p:spPr bwMode="auto">
          <a:xfrm>
            <a:off x="950913" y="2473325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1</a:t>
            </a:r>
          </a:p>
        </p:txBody>
      </p:sp>
      <p:sp>
        <p:nvSpPr>
          <p:cNvPr id="53" name="52 CuadroTexto"/>
          <p:cNvSpPr txBox="1">
            <a:spLocks noChangeArrowheads="1"/>
          </p:cNvSpPr>
          <p:nvPr/>
        </p:nvSpPr>
        <p:spPr bwMode="auto">
          <a:xfrm>
            <a:off x="1311275" y="746125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4" name="53 CuadroTexto"/>
          <p:cNvSpPr txBox="1">
            <a:spLocks noChangeArrowheads="1"/>
          </p:cNvSpPr>
          <p:nvPr/>
        </p:nvSpPr>
        <p:spPr bwMode="auto">
          <a:xfrm>
            <a:off x="1311275" y="105251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2</a:t>
            </a:r>
          </a:p>
        </p:txBody>
      </p:sp>
      <p:sp>
        <p:nvSpPr>
          <p:cNvPr id="55" name="54 CuadroTexto"/>
          <p:cNvSpPr txBox="1">
            <a:spLocks noChangeArrowheads="1"/>
          </p:cNvSpPr>
          <p:nvPr/>
        </p:nvSpPr>
        <p:spPr bwMode="auto">
          <a:xfrm>
            <a:off x="1311275" y="1393825"/>
            <a:ext cx="381000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3</a:t>
            </a:r>
          </a:p>
        </p:txBody>
      </p:sp>
      <p:sp>
        <p:nvSpPr>
          <p:cNvPr id="56" name="55 CuadroTexto"/>
          <p:cNvSpPr txBox="1">
            <a:spLocks noChangeArrowheads="1"/>
          </p:cNvSpPr>
          <p:nvPr/>
        </p:nvSpPr>
        <p:spPr bwMode="auto">
          <a:xfrm>
            <a:off x="1311275" y="1754188"/>
            <a:ext cx="381000" cy="5222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57" name="56 CuadroTexto"/>
          <p:cNvSpPr txBox="1">
            <a:spLocks noChangeArrowheads="1"/>
          </p:cNvSpPr>
          <p:nvPr/>
        </p:nvSpPr>
        <p:spPr bwMode="auto">
          <a:xfrm>
            <a:off x="1311275" y="2112963"/>
            <a:ext cx="381000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</a:rPr>
              <a:t>7</a:t>
            </a:r>
          </a:p>
        </p:txBody>
      </p:sp>
      <p:cxnSp>
        <p:nvCxnSpPr>
          <p:cNvPr id="8" name="7 Conector recto de flecha"/>
          <p:cNvCxnSpPr/>
          <p:nvPr/>
        </p:nvCxnSpPr>
        <p:spPr>
          <a:xfrm>
            <a:off x="1692275" y="1412875"/>
            <a:ext cx="3240088" cy="0"/>
          </a:xfrm>
          <a:prstGeom prst="straightConnector1">
            <a:avLst/>
          </a:prstGeom>
          <a:ln w="76200">
            <a:solidFill>
              <a:srgbClr val="000000"/>
            </a:solidFill>
            <a:tailEnd type="arrow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>
            <a:spLocks noChangeArrowheads="1"/>
          </p:cNvSpPr>
          <p:nvPr/>
        </p:nvSpPr>
        <p:spPr bwMode="auto">
          <a:xfrm>
            <a:off x="1655763" y="998538"/>
            <a:ext cx="2881312" cy="36988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>
                <a:solidFill>
                  <a:srgbClr val="000000"/>
                </a:solidFill>
              </a:rPr>
              <a:t>Multiply all prime numbers</a:t>
            </a:r>
          </a:p>
        </p:txBody>
      </p:sp>
      <p:sp>
        <p:nvSpPr>
          <p:cNvPr id="13" name="1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4932363" y="1146230"/>
            <a:ext cx="4140172" cy="523220"/>
          </a:xfrm>
          <a:prstGeom prst="rect">
            <a:avLst/>
          </a:prstGeom>
          <a:blipFill rotWithShape="1">
            <a:blip r:embed="rId2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4" name="13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166986" y="3726290"/>
            <a:ext cx="1946430" cy="901785"/>
          </a:xfrm>
          <a:prstGeom prst="rect">
            <a:avLst/>
          </a:prstGeom>
          <a:blipFill rotWithShape="1">
            <a:blip r:embed="rId3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5" name="14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339752" y="3680882"/>
            <a:ext cx="2940292" cy="938975"/>
          </a:xfrm>
          <a:prstGeom prst="rect">
            <a:avLst/>
          </a:prstGeom>
          <a:blipFill rotWithShape="1">
            <a:blip r:embed="rId4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1979613" y="3968750"/>
            <a:ext cx="39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68" name="67 CuadroTexto"/>
          <p:cNvSpPr txBox="1">
            <a:spLocks noChangeArrowheads="1"/>
          </p:cNvSpPr>
          <p:nvPr/>
        </p:nvSpPr>
        <p:spPr bwMode="auto">
          <a:xfrm>
            <a:off x="1979613" y="4957763"/>
            <a:ext cx="395287" cy="52387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69" name="68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2267744" y="4686123"/>
            <a:ext cx="893193" cy="900246"/>
          </a:xfrm>
          <a:prstGeom prst="rect">
            <a:avLst/>
          </a:prstGeom>
          <a:blipFill rotWithShape="1">
            <a:blip r:embed="rId5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  <p:sp>
        <p:nvSpPr>
          <p:cNvPr id="17" name="16 Forma libre"/>
          <p:cNvSpPr/>
          <p:nvPr/>
        </p:nvSpPr>
        <p:spPr>
          <a:xfrm>
            <a:off x="2430463" y="4833938"/>
            <a:ext cx="673100" cy="217487"/>
          </a:xfrm>
          <a:custGeom>
            <a:avLst/>
            <a:gdLst>
              <a:gd name="connsiteX0" fmla="*/ 0 w 673768"/>
              <a:gd name="connsiteY0" fmla="*/ 216568 h 216568"/>
              <a:gd name="connsiteX1" fmla="*/ 60158 w 673768"/>
              <a:gd name="connsiteY1" fmla="*/ 192505 h 216568"/>
              <a:gd name="connsiteX2" fmla="*/ 228600 w 673768"/>
              <a:gd name="connsiteY2" fmla="*/ 156410 h 216568"/>
              <a:gd name="connsiteX3" fmla="*/ 276726 w 673768"/>
              <a:gd name="connsiteY3" fmla="*/ 132347 h 216568"/>
              <a:gd name="connsiteX4" fmla="*/ 312821 w 673768"/>
              <a:gd name="connsiteY4" fmla="*/ 120316 h 216568"/>
              <a:gd name="connsiteX5" fmla="*/ 421105 w 673768"/>
              <a:gd name="connsiteY5" fmla="*/ 72189 h 216568"/>
              <a:gd name="connsiteX6" fmla="*/ 481263 w 673768"/>
              <a:gd name="connsiteY6" fmla="*/ 60158 h 216568"/>
              <a:gd name="connsiteX7" fmla="*/ 589547 w 673768"/>
              <a:gd name="connsiteY7" fmla="*/ 12031 h 216568"/>
              <a:gd name="connsiteX8" fmla="*/ 625642 w 673768"/>
              <a:gd name="connsiteY8" fmla="*/ 0 h 216568"/>
              <a:gd name="connsiteX9" fmla="*/ 673768 w 673768"/>
              <a:gd name="connsiteY9" fmla="*/ 0 h 21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3768" h="216568">
                <a:moveTo>
                  <a:pt x="0" y="216568"/>
                </a:moveTo>
                <a:cubicBezTo>
                  <a:pt x="20053" y="208547"/>
                  <a:pt x="39205" y="197743"/>
                  <a:pt x="60158" y="192505"/>
                </a:cubicBezTo>
                <a:cubicBezTo>
                  <a:pt x="112021" y="179539"/>
                  <a:pt x="176261" y="178841"/>
                  <a:pt x="228600" y="156410"/>
                </a:cubicBezTo>
                <a:cubicBezTo>
                  <a:pt x="245085" y="149345"/>
                  <a:pt x="260241" y="139412"/>
                  <a:pt x="276726" y="132347"/>
                </a:cubicBezTo>
                <a:cubicBezTo>
                  <a:pt x="288383" y="127351"/>
                  <a:pt x="301164" y="125312"/>
                  <a:pt x="312821" y="120316"/>
                </a:cubicBezTo>
                <a:cubicBezTo>
                  <a:pt x="368128" y="96613"/>
                  <a:pt x="358908" y="90848"/>
                  <a:pt x="421105" y="72189"/>
                </a:cubicBezTo>
                <a:cubicBezTo>
                  <a:pt x="440692" y="66313"/>
                  <a:pt x="461210" y="64168"/>
                  <a:pt x="481263" y="60158"/>
                </a:cubicBezTo>
                <a:cubicBezTo>
                  <a:pt x="538461" y="22026"/>
                  <a:pt x="503643" y="40666"/>
                  <a:pt x="589547" y="12031"/>
                </a:cubicBezTo>
                <a:cubicBezTo>
                  <a:pt x="601579" y="8020"/>
                  <a:pt x="612960" y="0"/>
                  <a:pt x="625642" y="0"/>
                </a:cubicBezTo>
                <a:lnTo>
                  <a:pt x="673768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1" name="70 Forma libre"/>
          <p:cNvSpPr/>
          <p:nvPr/>
        </p:nvSpPr>
        <p:spPr>
          <a:xfrm>
            <a:off x="2386013" y="5337175"/>
            <a:ext cx="673100" cy="215900"/>
          </a:xfrm>
          <a:custGeom>
            <a:avLst/>
            <a:gdLst>
              <a:gd name="connsiteX0" fmla="*/ 0 w 673768"/>
              <a:gd name="connsiteY0" fmla="*/ 216568 h 216568"/>
              <a:gd name="connsiteX1" fmla="*/ 60158 w 673768"/>
              <a:gd name="connsiteY1" fmla="*/ 192505 h 216568"/>
              <a:gd name="connsiteX2" fmla="*/ 228600 w 673768"/>
              <a:gd name="connsiteY2" fmla="*/ 156410 h 216568"/>
              <a:gd name="connsiteX3" fmla="*/ 276726 w 673768"/>
              <a:gd name="connsiteY3" fmla="*/ 132347 h 216568"/>
              <a:gd name="connsiteX4" fmla="*/ 312821 w 673768"/>
              <a:gd name="connsiteY4" fmla="*/ 120316 h 216568"/>
              <a:gd name="connsiteX5" fmla="*/ 421105 w 673768"/>
              <a:gd name="connsiteY5" fmla="*/ 72189 h 216568"/>
              <a:gd name="connsiteX6" fmla="*/ 481263 w 673768"/>
              <a:gd name="connsiteY6" fmla="*/ 60158 h 216568"/>
              <a:gd name="connsiteX7" fmla="*/ 589547 w 673768"/>
              <a:gd name="connsiteY7" fmla="*/ 12031 h 216568"/>
              <a:gd name="connsiteX8" fmla="*/ 625642 w 673768"/>
              <a:gd name="connsiteY8" fmla="*/ 0 h 216568"/>
              <a:gd name="connsiteX9" fmla="*/ 673768 w 673768"/>
              <a:gd name="connsiteY9" fmla="*/ 0 h 2165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673768" h="216568">
                <a:moveTo>
                  <a:pt x="0" y="216568"/>
                </a:moveTo>
                <a:cubicBezTo>
                  <a:pt x="20053" y="208547"/>
                  <a:pt x="39205" y="197743"/>
                  <a:pt x="60158" y="192505"/>
                </a:cubicBezTo>
                <a:cubicBezTo>
                  <a:pt x="112021" y="179539"/>
                  <a:pt x="176261" y="178841"/>
                  <a:pt x="228600" y="156410"/>
                </a:cubicBezTo>
                <a:cubicBezTo>
                  <a:pt x="245085" y="149345"/>
                  <a:pt x="260241" y="139412"/>
                  <a:pt x="276726" y="132347"/>
                </a:cubicBezTo>
                <a:cubicBezTo>
                  <a:pt x="288383" y="127351"/>
                  <a:pt x="301164" y="125312"/>
                  <a:pt x="312821" y="120316"/>
                </a:cubicBezTo>
                <a:cubicBezTo>
                  <a:pt x="368128" y="96613"/>
                  <a:pt x="358908" y="90848"/>
                  <a:pt x="421105" y="72189"/>
                </a:cubicBezTo>
                <a:cubicBezTo>
                  <a:pt x="440692" y="66313"/>
                  <a:pt x="461210" y="64168"/>
                  <a:pt x="481263" y="60158"/>
                </a:cubicBezTo>
                <a:cubicBezTo>
                  <a:pt x="538461" y="22026"/>
                  <a:pt x="503643" y="40666"/>
                  <a:pt x="589547" y="12031"/>
                </a:cubicBezTo>
                <a:cubicBezTo>
                  <a:pt x="601579" y="8020"/>
                  <a:pt x="612960" y="0"/>
                  <a:pt x="625642" y="0"/>
                </a:cubicBezTo>
                <a:lnTo>
                  <a:pt x="673768" y="0"/>
                </a:ln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en-US"/>
          </a:p>
        </p:txBody>
      </p:sp>
      <p:sp>
        <p:nvSpPr>
          <p:cNvPr id="72" name="71 CuadroTexto"/>
          <p:cNvSpPr txBox="1">
            <a:spLocks noChangeArrowheads="1"/>
          </p:cNvSpPr>
          <p:nvPr/>
        </p:nvSpPr>
        <p:spPr bwMode="auto">
          <a:xfrm>
            <a:off x="3097213" y="4905375"/>
            <a:ext cx="395287" cy="52228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800">
                <a:solidFill>
                  <a:srgbClr val="000000"/>
                </a:solidFill>
                <a:latin typeface="Arial" charset="0"/>
                <a:cs typeface="Arial" charset="0"/>
              </a:rPr>
              <a:t>=</a:t>
            </a:r>
          </a:p>
        </p:txBody>
      </p:sp>
      <p:sp>
        <p:nvSpPr>
          <p:cNvPr id="73" name="72 CuadroTexto"/>
          <p:cNvSpPr txBox="1">
            <a:spLocks noRot="1" noChangeAspect="1" noMove="1" noResize="1" noEditPoints="1" noAdjustHandles="1" noChangeArrowheads="1" noChangeShapeType="1" noTextEdit="1"/>
          </p:cNvSpPr>
          <p:nvPr/>
        </p:nvSpPr>
        <p:spPr>
          <a:xfrm>
            <a:off x="3246759" y="4688994"/>
            <a:ext cx="893193" cy="900246"/>
          </a:xfrm>
          <a:prstGeom prst="rect">
            <a:avLst/>
          </a:prstGeom>
          <a:blipFill rotWithShape="1">
            <a:blip r:embed="rId6"/>
            <a:stretch>
              <a:fillRect/>
            </a:stretch>
          </a:blipFill>
        </p:spPr>
        <p:txBody>
          <a:bodyPr/>
          <a:lstStyle/>
          <a:p>
            <a:r>
              <a:rPr lang="en-US">
                <a:noFill/>
              </a:rPr>
              <a:t> 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4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500"/>
                                        <p:tgtEl>
                                          <p:spTgt spid="2055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8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-.1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9" dur="500" fill="hold"/>
                                        <p:tgtEl>
                                          <p:spTgt spid="2055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y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" fill="hold" nodeType="clickPar">
                      <p:stCondLst>
                        <p:cond delay="indefinite"/>
                      </p:stCondLst>
                      <p:childTnLst>
                        <p:par>
                          <p:cTn id="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" fill="hold" nodeType="clickPar">
                      <p:stCondLst>
                        <p:cond delay="indefinite"/>
                      </p:stCondLst>
                      <p:childTnLst>
                        <p:par>
                          <p:cTn id="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" fill="hold" nodeType="clickPar">
                      <p:stCondLst>
                        <p:cond delay="indefinite"/>
                      </p:stCondLst>
                      <p:childTnLst>
                        <p:par>
                          <p:cTn id="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" fill="hold" nodeType="clickPar">
                      <p:stCondLst>
                        <p:cond delay="indefinite"/>
                      </p:stCondLst>
                      <p:childTnLst>
                        <p:par>
                          <p:cTn id="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0" fill="hold" nodeType="clickPar">
                      <p:stCondLst>
                        <p:cond delay="indefinite"/>
                      </p:stCondLst>
                      <p:childTnLst>
                        <p:par>
                          <p:cTn id="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4" fill="hold" nodeType="clickPar">
                      <p:stCondLst>
                        <p:cond delay="indefinite"/>
                      </p:stCondLst>
                      <p:childTnLst>
                        <p:par>
                          <p:cTn id="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8" fill="hold" nodeType="clickPar">
                      <p:stCondLst>
                        <p:cond delay="indefinite"/>
                      </p:stCondLst>
                      <p:childTnLst>
                        <p:par>
                          <p:cTn id="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2" fill="hold" nodeType="clickPar">
                      <p:stCondLst>
                        <p:cond delay="indefinite"/>
                      </p:stCondLst>
                      <p:childTnLst>
                        <p:par>
                          <p:cTn id="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6" fill="hold" nodeType="clickPar">
                      <p:stCondLst>
                        <p:cond delay="indefinite"/>
                      </p:stCondLst>
                      <p:childTnLst>
                        <p:par>
                          <p:cTn id="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4" fill="hold" nodeType="clickPar">
                      <p:stCondLst>
                        <p:cond delay="indefinite"/>
                      </p:stCondLst>
                      <p:childTnLst>
                        <p:par>
                          <p:cTn id="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8" fill="hold" nodeType="clickPar">
                      <p:stCondLst>
                        <p:cond delay="indefinite"/>
                      </p:stCondLst>
                      <p:childTnLst>
                        <p:par>
                          <p:cTn id="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2" fill="hold" nodeType="clickPar">
                      <p:stCondLst>
                        <p:cond delay="indefinite"/>
                      </p:stCondLst>
                      <p:childTnLst>
                        <p:par>
                          <p:cTn id="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6" fill="hold" nodeType="clickPar">
                      <p:stCondLst>
                        <p:cond delay="indefinite"/>
                      </p:stCondLst>
                      <p:childTnLst>
                        <p:par>
                          <p:cTn id="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0" fill="hold" nodeType="clickPar">
                      <p:stCondLst>
                        <p:cond delay="indefinite"/>
                      </p:stCondLst>
                      <p:childTnLst>
                        <p:par>
                          <p:cTn id="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4" fill="hold" nodeType="clickPar">
                      <p:stCondLst>
                        <p:cond delay="indefinite"/>
                      </p:stCondLst>
                      <p:childTnLst>
                        <p:par>
                          <p:cTn id="7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7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 nodeType="clickPar">
                      <p:stCondLst>
                        <p:cond delay="indefinite"/>
                      </p:stCondLst>
                      <p:childTnLst>
                        <p:par>
                          <p:cTn id="7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2" fill="hold" nodeType="clickPar">
                      <p:stCondLst>
                        <p:cond delay="indefinite"/>
                      </p:stCondLst>
                      <p:childTnLst>
                        <p:par>
                          <p:cTn id="8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6" fill="hold" nodeType="clickPar">
                      <p:stCondLst>
                        <p:cond delay="indefinite"/>
                      </p:stCondLst>
                      <p:childTnLst>
                        <p:par>
                          <p:cTn id="8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8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0" fill="hold" nodeType="clickPar">
                      <p:stCondLst>
                        <p:cond delay="indefinite"/>
                      </p:stCondLst>
                      <p:childTnLst>
                        <p:par>
                          <p:cTn id="9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4" fill="hold" nodeType="clickPar">
                      <p:stCondLst>
                        <p:cond delay="indefinite"/>
                      </p:stCondLst>
                      <p:childTnLst>
                        <p:par>
                          <p:cTn id="9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9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00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2" fill="hold" nodeType="clickPar">
                      <p:stCondLst>
                        <p:cond delay="indefinite"/>
                      </p:stCondLst>
                      <p:childTnLst>
                        <p:par>
                          <p:cTn id="10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 nodeType="clickPar">
                      <p:stCondLst>
                        <p:cond delay="indefinite"/>
                      </p:stCondLst>
                      <p:childTnLst>
                        <p:par>
                          <p:cTn id="10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 nodeType="clickPar">
                      <p:stCondLst>
                        <p:cond delay="indefinite"/>
                      </p:stCondLst>
                      <p:childTnLst>
                        <p:par>
                          <p:cTn id="11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 nodeType="clickPar">
                      <p:stCondLst>
                        <p:cond delay="indefinite"/>
                      </p:stCondLst>
                      <p:childTnLst>
                        <p:par>
                          <p:cTn id="11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 nodeType="clickPar">
                      <p:stCondLst>
                        <p:cond delay="indefinite"/>
                      </p:stCondLst>
                      <p:childTnLst>
                        <p:par>
                          <p:cTn id="11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 nodeType="clickPar">
                      <p:stCondLst>
                        <p:cond delay="indefinite"/>
                      </p:stCondLst>
                      <p:childTnLst>
                        <p:par>
                          <p:cTn id="12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6" fill="hold" nodeType="clickPar">
                      <p:stCondLst>
                        <p:cond delay="indefinite"/>
                      </p:stCondLst>
                      <p:childTnLst>
                        <p:par>
                          <p:cTn id="1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2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0" fill="hold" nodeType="clickPar">
                      <p:stCondLst>
                        <p:cond delay="indefinite"/>
                      </p:stCondLst>
                      <p:childTnLst>
                        <p:par>
                          <p:cTn id="13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4" fill="hold" nodeType="clickPar">
                      <p:stCondLst>
                        <p:cond delay="indefinite"/>
                      </p:stCondLst>
                      <p:childTnLst>
                        <p:par>
                          <p:cTn id="13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 nodeType="clickPar">
                      <p:stCondLst>
                        <p:cond delay="indefinite"/>
                      </p:stCondLst>
                      <p:childTnLst>
                        <p:par>
                          <p:cTn id="13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8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 nodeType="clickPar">
                      <p:stCondLst>
                        <p:cond delay="indefinite"/>
                      </p:stCondLst>
                      <p:childTnLst>
                        <p:par>
                          <p:cTn id="14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6" fill="hold" nodeType="clickPar">
                      <p:stCondLst>
                        <p:cond delay="indefinite"/>
                      </p:stCondLst>
                      <p:childTnLst>
                        <p:par>
                          <p:cTn id="14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0" fill="hold" nodeType="clickPar">
                      <p:stCondLst>
                        <p:cond delay="indefinite"/>
                      </p:stCondLst>
                      <p:childTnLst>
                        <p:par>
                          <p:cTn id="1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4" fill="hold" nodeType="clickPar">
                      <p:stCondLst>
                        <p:cond delay="indefinite"/>
                      </p:stCondLst>
                      <p:childTnLst>
                        <p:par>
                          <p:cTn id="15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9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8" fill="hold" nodeType="clickPar">
                      <p:stCondLst>
                        <p:cond delay="indefinite"/>
                      </p:stCondLst>
                      <p:childTnLst>
                        <p:par>
                          <p:cTn id="15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2" fill="hold" nodeType="clickPar">
                      <p:stCondLst>
                        <p:cond delay="indefinite"/>
                      </p:stCondLst>
                      <p:childTnLst>
                        <p:par>
                          <p:cTn id="16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6" fill="hold" nodeType="clickPar">
                      <p:stCondLst>
                        <p:cond delay="indefinite"/>
                      </p:stCondLst>
                      <p:childTnLst>
                        <p:par>
                          <p:cTn id="16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0" fill="hold" nodeType="clickPar">
                      <p:stCondLst>
                        <p:cond delay="indefinite"/>
                      </p:stCondLst>
                      <p:childTnLst>
                        <p:par>
                          <p:cTn id="17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72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055" grpId="0"/>
      <p:bldP spid="2065" grpId="0"/>
      <p:bldP spid="2087" grpId="0"/>
      <p:bldP spid="2088" grpId="0"/>
      <p:bldP spid="2089" grpId="0"/>
      <p:bldP spid="2090" grpId="0"/>
      <p:bldP spid="2097" grpId="0"/>
      <p:bldP spid="2" grpId="0"/>
      <p:bldP spid="31" grpId="0"/>
      <p:bldP spid="32" grpId="0"/>
      <p:bldP spid="37" grpId="0"/>
      <p:bldP spid="38" grpId="0"/>
      <p:bldP spid="39" grpId="0"/>
      <p:bldP spid="40" grpId="0"/>
      <p:bldP spid="41" grpId="0"/>
      <p:bldP spid="42" grpId="0"/>
      <p:bldP spid="43" grpId="0"/>
      <p:bldP spid="44" grpId="0"/>
      <p:bldP spid="45" grpId="0"/>
      <p:bldP spid="46" grpId="0"/>
      <p:bldP spid="47" grpId="0"/>
      <p:bldP spid="48" grpId="0"/>
      <p:bldP spid="49" grpId="0"/>
      <p:bldP spid="50" grpId="0"/>
      <p:bldP spid="51" grpId="0"/>
      <p:bldP spid="53" grpId="0"/>
      <p:bldP spid="54" grpId="0"/>
      <p:bldP spid="55" grpId="0"/>
      <p:bldP spid="56" grpId="0"/>
      <p:bldP spid="57" grpId="0"/>
      <p:bldP spid="9" grpId="0"/>
      <p:bldP spid="16" grpId="0"/>
      <p:bldP spid="68" grpId="0"/>
      <p:bldP spid="72" grpId="0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3 Rectángulo"/>
          <p:cNvSpPr/>
          <p:nvPr/>
        </p:nvSpPr>
        <p:spPr>
          <a:xfrm>
            <a:off x="2506821" y="116632"/>
            <a:ext cx="4116833" cy="923330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just">
              <a:defRPr/>
            </a:pPr>
            <a:r>
              <a:rPr lang="es-ES" sz="5400" b="1" dirty="0">
                <a:ln w="17780" cmpd="sng">
                  <a:solidFill>
                    <a:srgbClr val="FFFFFF"/>
                  </a:solidFill>
                  <a:prstDash val="solid"/>
                  <a:miter lim="800000"/>
                </a:ln>
                <a:solidFill>
                  <a:srgbClr val="000000"/>
                </a:solidFill>
                <a:effectLst>
                  <a:outerShdw blurRad="50800" algn="tl" rotWithShape="0">
                    <a:srgbClr val="000000"/>
                  </a:outerShdw>
                </a:effectLst>
              </a:rPr>
              <a:t>EXERCISES</a:t>
            </a:r>
          </a:p>
        </p:txBody>
      </p:sp>
      <p:graphicFrame>
        <p:nvGraphicFramePr>
          <p:cNvPr id="6" name="5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1696347060"/>
              </p:ext>
            </p:extLst>
          </p:nvPr>
        </p:nvGraphicFramePr>
        <p:xfrm>
          <a:off x="395288" y="1196975"/>
          <a:ext cx="1605298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5155" name="Ecuación" r:id="rId3" imgW="698197" imgH="393529" progId="Equation.3">
                  <p:embed/>
                </p:oleObj>
              </mc:Choice>
              <mc:Fallback>
                <p:oleObj name="Ecuación" r:id="rId3" imgW="698197" imgH="393529" progId="Equation.3">
                  <p:embed/>
                  <p:pic>
                    <p:nvPicPr>
                      <p:cNvPr id="0" name="5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4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395288" y="1196975"/>
                        <a:ext cx="1605298" cy="90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2" name="1 CuadroTexto"/>
          <p:cNvSpPr txBox="1"/>
          <p:nvPr/>
        </p:nvSpPr>
        <p:spPr>
          <a:xfrm>
            <a:off x="1858658" y="141277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9" name="8 CuadroTexto"/>
          <p:cNvSpPr txBox="1"/>
          <p:nvPr/>
        </p:nvSpPr>
        <p:spPr>
          <a:xfrm>
            <a:off x="282228" y="2204864"/>
            <a:ext cx="545356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889651" y="220486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11 CuadroTexto"/>
          <p:cNvSpPr txBox="1"/>
          <p:nvPr/>
        </p:nvSpPr>
        <p:spPr>
          <a:xfrm>
            <a:off x="1353057" y="220486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1785105" y="220486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251520" y="2644239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/>
          <p:nvPr/>
        </p:nvSpPr>
        <p:spPr>
          <a:xfrm>
            <a:off x="899592" y="2636912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7" name="16 CuadroTexto"/>
          <p:cNvSpPr txBox="1"/>
          <p:nvPr/>
        </p:nvSpPr>
        <p:spPr>
          <a:xfrm>
            <a:off x="1353057" y="2607295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8" name="17 CuadroTexto"/>
          <p:cNvSpPr txBox="1"/>
          <p:nvPr/>
        </p:nvSpPr>
        <p:spPr>
          <a:xfrm>
            <a:off x="1785105" y="2636912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344945" y="3039343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899592" y="3039343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1" name="20 CuadroTexto"/>
          <p:cNvSpPr txBox="1"/>
          <p:nvPr/>
        </p:nvSpPr>
        <p:spPr>
          <a:xfrm>
            <a:off x="1353057" y="3039343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2" name="21 CuadroTexto"/>
          <p:cNvSpPr txBox="1"/>
          <p:nvPr/>
        </p:nvSpPr>
        <p:spPr>
          <a:xfrm>
            <a:off x="1785105" y="3039343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3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3" name="22 CuadroTexto"/>
          <p:cNvSpPr txBox="1"/>
          <p:nvPr/>
        </p:nvSpPr>
        <p:spPr>
          <a:xfrm>
            <a:off x="344945" y="3356992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4" name="23 CuadroTexto"/>
          <p:cNvSpPr txBox="1"/>
          <p:nvPr/>
        </p:nvSpPr>
        <p:spPr>
          <a:xfrm>
            <a:off x="899592" y="3356992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5" name="24 CuadroTexto"/>
          <p:cNvSpPr txBox="1"/>
          <p:nvPr/>
        </p:nvSpPr>
        <p:spPr>
          <a:xfrm>
            <a:off x="1353057" y="3356992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cxnSp>
        <p:nvCxnSpPr>
          <p:cNvPr id="26" name="25 Conector recto"/>
          <p:cNvCxnSpPr/>
          <p:nvPr/>
        </p:nvCxnSpPr>
        <p:spPr>
          <a:xfrm flipV="1">
            <a:off x="1763688" y="2276872"/>
            <a:ext cx="0" cy="1532546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35" name="34 Grupo"/>
          <p:cNvGrpSpPr/>
          <p:nvPr/>
        </p:nvGrpSpPr>
        <p:grpSpPr>
          <a:xfrm>
            <a:off x="2123728" y="2435697"/>
            <a:ext cx="936104" cy="834479"/>
            <a:chOff x="2123728" y="2435697"/>
            <a:chExt cx="936104" cy="834479"/>
          </a:xfrm>
        </p:grpSpPr>
        <p:cxnSp>
          <p:nvCxnSpPr>
            <p:cNvPr id="28" name="27 Conector angular"/>
            <p:cNvCxnSpPr>
              <a:stCxn id="14" idx="3"/>
            </p:cNvCxnSpPr>
            <p:nvPr/>
          </p:nvCxnSpPr>
          <p:spPr>
            <a:xfrm>
              <a:off x="2123728" y="2435697"/>
              <a:ext cx="936104" cy="443080"/>
            </a:xfrm>
            <a:prstGeom prst="bentConnector3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0" name="29 Conector angular"/>
            <p:cNvCxnSpPr>
              <a:stCxn id="22" idx="3"/>
            </p:cNvCxnSpPr>
            <p:nvPr/>
          </p:nvCxnSpPr>
          <p:spPr>
            <a:xfrm flipV="1">
              <a:off x="2123728" y="2878777"/>
              <a:ext cx="936104" cy="391399"/>
            </a:xfrm>
            <a:prstGeom prst="bentConnector3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  <p:cxnSp>
          <p:nvCxnSpPr>
            <p:cNvPr id="34" name="33 Conector recto"/>
            <p:cNvCxnSpPr>
              <a:stCxn id="18" idx="3"/>
            </p:cNvCxnSpPr>
            <p:nvPr/>
          </p:nvCxnSpPr>
          <p:spPr>
            <a:xfrm>
              <a:off x="2123728" y="2867745"/>
              <a:ext cx="936104" cy="11032"/>
            </a:xfrm>
            <a:prstGeom prst="line">
              <a:avLst/>
            </a:prstGeom>
            <a:ln>
              <a:solidFill>
                <a:srgbClr val="000000"/>
              </a:solidFill>
            </a:ln>
          </p:spPr>
          <p:style>
            <a:lnRef idx="1">
              <a:schemeClr val="accent1"/>
            </a:lnRef>
            <a:fillRef idx="0">
              <a:schemeClr val="accent1"/>
            </a:fillRef>
            <a:effectRef idx="0">
              <a:schemeClr val="accent1"/>
            </a:effectRef>
            <a:fontRef idx="minor">
              <a:schemeClr val="tx1"/>
            </a:fontRef>
          </p:style>
        </p:cxnSp>
      </p:grpSp>
      <mc:AlternateContent xmlns:mc="http://schemas.openxmlformats.org/markup-compatibility/2006" xmlns:a14="http://schemas.microsoft.com/office/drawing/2010/main">
        <mc:Choice Requires="a14">
          <p:sp>
            <p:nvSpPr>
              <p:cNvPr id="36" name="35 CuadroTexto"/>
              <p:cNvSpPr txBox="1"/>
              <p:nvPr/>
            </p:nvSpPr>
            <p:spPr>
              <a:xfrm>
                <a:off x="2987824" y="2636912"/>
                <a:ext cx="1818190" cy="46166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2</m:t>
                      </m:r>
                      <m:r>
                        <a:rPr lang="es-CO" sz="2400" b="0" i="1" smtClean="0">
                          <a:solidFill>
                            <a:srgbClr val="000000"/>
                          </a:solidFill>
                          <a:latin typeface="Cambria Math"/>
                          <a:ea typeface="Cambria Math"/>
                        </a:rPr>
                        <m:t>×5×3=</m:t>
                      </m:r>
                    </m:oMath>
                  </m:oMathPara>
                </a14:m>
                <a:endParaRPr lang="en-US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6" name="3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987824" y="2636912"/>
                <a:ext cx="1818190" cy="46166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37" name="36 CuadroTexto"/>
          <p:cNvSpPr txBox="1"/>
          <p:nvPr/>
        </p:nvSpPr>
        <p:spPr>
          <a:xfrm>
            <a:off x="4602708" y="2636912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30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2107473" y="1124744"/>
                <a:ext cx="2343975" cy="93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107473" y="1124744"/>
                <a:ext cx="2343975" cy="938975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0" name="39 CuadroTexto"/>
          <p:cNvSpPr txBox="1"/>
          <p:nvPr/>
        </p:nvSpPr>
        <p:spPr>
          <a:xfrm>
            <a:off x="2195736" y="1159723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38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1" name="40 CuadroTexto"/>
          <p:cNvSpPr txBox="1"/>
          <p:nvPr/>
        </p:nvSpPr>
        <p:spPr>
          <a:xfrm>
            <a:off x="3090540" y="1196752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6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2" name="41 CuadroTexto"/>
          <p:cNvSpPr txBox="1"/>
          <p:nvPr/>
        </p:nvSpPr>
        <p:spPr>
          <a:xfrm>
            <a:off x="3810620" y="1196752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3" name="42 CuadroTexto"/>
          <p:cNvSpPr txBox="1"/>
          <p:nvPr/>
        </p:nvSpPr>
        <p:spPr>
          <a:xfrm>
            <a:off x="4306930" y="141277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CuadroTexto"/>
              <p:cNvSpPr txBox="1"/>
              <p:nvPr/>
            </p:nvSpPr>
            <p:spPr>
              <a:xfrm>
                <a:off x="4644008" y="1159063"/>
                <a:ext cx="69442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29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30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4" name="43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44008" y="1159063"/>
                <a:ext cx="694421" cy="90178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47" name="46 Grupo"/>
          <p:cNvGrpSpPr/>
          <p:nvPr/>
        </p:nvGrpSpPr>
        <p:grpSpPr>
          <a:xfrm>
            <a:off x="4100647" y="3187715"/>
            <a:ext cx="4287777" cy="338554"/>
            <a:chOff x="2556197" y="4048745"/>
            <a:chExt cx="6234648" cy="338554"/>
          </a:xfrm>
        </p:grpSpPr>
        <p:sp>
          <p:nvSpPr>
            <p:cNvPr id="45" name="44 CuadroTexto"/>
            <p:cNvSpPr txBox="1">
              <a:spLocks noChangeArrowheads="1"/>
            </p:cNvSpPr>
            <p:nvPr/>
          </p:nvSpPr>
          <p:spPr bwMode="auto">
            <a:xfrm>
              <a:off x="2556197" y="4048745"/>
              <a:ext cx="179979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First Step:</a:t>
              </a:r>
            </a:p>
          </p:txBody>
        </p:sp>
        <p:sp>
          <p:nvSpPr>
            <p:cNvPr id="46" name="45 CuadroTexto"/>
            <p:cNvSpPr txBox="1">
              <a:spLocks noChangeArrowheads="1"/>
            </p:cNvSpPr>
            <p:nvPr/>
          </p:nvSpPr>
          <p:spPr bwMode="auto">
            <a:xfrm>
              <a:off x="4037870" y="4048745"/>
              <a:ext cx="47529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Find the L. C. M. (Denominators)</a:t>
              </a:r>
            </a:p>
          </p:txBody>
        </p:sp>
      </p:grpSp>
      <p:grpSp>
        <p:nvGrpSpPr>
          <p:cNvPr id="50" name="49 Grupo"/>
          <p:cNvGrpSpPr/>
          <p:nvPr/>
        </p:nvGrpSpPr>
        <p:grpSpPr>
          <a:xfrm>
            <a:off x="3784435" y="3572344"/>
            <a:ext cx="5255666" cy="338554"/>
            <a:chOff x="107951" y="4911253"/>
            <a:chExt cx="5255666" cy="338554"/>
          </a:xfrm>
        </p:grpSpPr>
        <p:sp>
          <p:nvSpPr>
            <p:cNvPr id="48" name="47 CuadroTexto"/>
            <p:cNvSpPr txBox="1">
              <a:spLocks noChangeArrowheads="1"/>
            </p:cNvSpPr>
            <p:nvPr/>
          </p:nvSpPr>
          <p:spPr bwMode="auto">
            <a:xfrm>
              <a:off x="107951" y="4911253"/>
              <a:ext cx="141441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Second Step:</a:t>
              </a:r>
            </a:p>
          </p:txBody>
        </p:sp>
        <p:sp>
          <p:nvSpPr>
            <p:cNvPr id="49" name="48 CuadroTexto"/>
            <p:cNvSpPr txBox="1">
              <a:spLocks noChangeArrowheads="1"/>
            </p:cNvSpPr>
            <p:nvPr/>
          </p:nvSpPr>
          <p:spPr bwMode="auto">
            <a:xfrm>
              <a:off x="1403648" y="4911253"/>
              <a:ext cx="39599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Divide by the bottom, multiply by the top</a:t>
              </a:r>
            </a:p>
          </p:txBody>
        </p:sp>
      </p:grpSp>
      <p:grpSp>
        <p:nvGrpSpPr>
          <p:cNvPr id="53" name="52 Grupo"/>
          <p:cNvGrpSpPr/>
          <p:nvPr/>
        </p:nvGrpSpPr>
        <p:grpSpPr>
          <a:xfrm>
            <a:off x="4179994" y="3925234"/>
            <a:ext cx="2880122" cy="338554"/>
            <a:chOff x="539750" y="4479206"/>
            <a:chExt cx="4032250" cy="338554"/>
          </a:xfrm>
        </p:grpSpPr>
        <p:sp>
          <p:nvSpPr>
            <p:cNvPr id="51" name="50 CuadroTexto"/>
            <p:cNvSpPr txBox="1">
              <a:spLocks noChangeArrowheads="1"/>
            </p:cNvSpPr>
            <p:nvPr/>
          </p:nvSpPr>
          <p:spPr bwMode="auto">
            <a:xfrm>
              <a:off x="539750" y="4479206"/>
              <a:ext cx="172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Third Step:</a:t>
              </a:r>
            </a:p>
          </p:txBody>
        </p:sp>
        <p:sp>
          <p:nvSpPr>
            <p:cNvPr id="52" name="51 CuadroTexto"/>
            <p:cNvSpPr txBox="1">
              <a:spLocks noChangeArrowheads="1"/>
            </p:cNvSpPr>
            <p:nvPr/>
          </p:nvSpPr>
          <p:spPr bwMode="auto">
            <a:xfrm>
              <a:off x="2124075" y="4479206"/>
              <a:ext cx="2447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Add or subtract</a:t>
              </a:r>
            </a:p>
          </p:txBody>
        </p:sp>
      </p:grp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 nodeType="clickPar">
                      <p:stCondLst>
                        <p:cond delay="indefinite"/>
                      </p:stCondLst>
                      <p:childTnLst>
                        <p:par>
                          <p:cTn id="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22" dur="500"/>
                                        <p:tgtEl>
                                          <p:spTgt spid="4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8" fill="hold">
                      <p:stCondLst>
                        <p:cond delay="indefinite"/>
                      </p:stCondLst>
                      <p:childTnLst>
                        <p:par>
                          <p:cTn id="89" fill="hold">
                            <p:stCondLst>
                              <p:cond delay="0"/>
                            </p:stCondLst>
                            <p:childTnLst>
                              <p:par>
                                <p:cTn id="9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6" fill="hold">
                      <p:stCondLst>
                        <p:cond delay="indefinite"/>
                      </p:stCondLst>
                      <p:childTnLst>
                        <p:par>
                          <p:cTn id="97" fill="hold">
                            <p:stCondLst>
                              <p:cond delay="0"/>
                            </p:stCondLst>
                            <p:childTnLst>
                              <p:par>
                                <p:cTn id="9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0" fill="hold">
                      <p:stCondLst>
                        <p:cond delay="indefinite"/>
                      </p:stCondLst>
                      <p:childTnLst>
                        <p:par>
                          <p:cTn id="101" fill="hold">
                            <p:stCondLst>
                              <p:cond delay="0"/>
                            </p:stCondLst>
                            <p:childTnLst>
                              <p:par>
                                <p:cTn id="10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10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4" fill="hold">
                      <p:stCondLst>
                        <p:cond delay="indefinite"/>
                      </p:stCondLst>
                      <p:childTnLst>
                        <p:par>
                          <p:cTn id="105" fill="hold">
                            <p:stCondLst>
                              <p:cond delay="0"/>
                            </p:stCondLst>
                            <p:childTnLst>
                              <p:par>
                                <p:cTn id="106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8" fill="hold">
                      <p:stCondLst>
                        <p:cond delay="indefinite"/>
                      </p:stCondLst>
                      <p:childTnLst>
                        <p:par>
                          <p:cTn id="109" fill="hold">
                            <p:stCondLst>
                              <p:cond delay="0"/>
                            </p:stCondLst>
                            <p:childTnLst>
                              <p:par>
                                <p:cTn id="1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2" fill="hold">
                      <p:stCondLst>
                        <p:cond delay="indefinite"/>
                      </p:stCondLst>
                      <p:childTnLst>
                        <p:par>
                          <p:cTn id="113" fill="hold">
                            <p:stCondLst>
                              <p:cond delay="0"/>
                            </p:stCondLst>
                            <p:childTnLst>
                              <p:par>
                                <p:cTn id="11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15" dur="500"/>
                                        <p:tgtEl>
                                          <p:spTgt spid="5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1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7" fill="hold">
                      <p:stCondLst>
                        <p:cond delay="indefinite"/>
                      </p:stCondLst>
                      <p:childTnLst>
                        <p:par>
                          <p:cTn id="118" fill="hold">
                            <p:stCondLst>
                              <p:cond delay="0"/>
                            </p:stCondLst>
                            <p:childTnLst>
                              <p:par>
                                <p:cTn id="11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1" fill="hold">
                      <p:stCondLst>
                        <p:cond delay="indefinite"/>
                      </p:stCondLst>
                      <p:childTnLst>
                        <p:par>
                          <p:cTn id="122" fill="hold">
                            <p:stCondLst>
                              <p:cond delay="0"/>
                            </p:stCondLst>
                            <p:childTnLst>
                              <p:par>
                                <p:cTn id="12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5" fill="hold">
                      <p:stCondLst>
                        <p:cond delay="indefinite"/>
                      </p:stCondLst>
                      <p:childTnLst>
                        <p:par>
                          <p:cTn id="126" fill="hold">
                            <p:stCondLst>
                              <p:cond delay="0"/>
                            </p:stCondLst>
                            <p:childTnLst>
                              <p:par>
                                <p:cTn id="12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9" fill="hold">
                      <p:stCondLst>
                        <p:cond delay="indefinite"/>
                      </p:stCondLst>
                      <p:childTnLst>
                        <p:par>
                          <p:cTn id="130" fill="hold">
                            <p:stCondLst>
                              <p:cond delay="0"/>
                            </p:stCondLst>
                            <p:childTnLst>
                              <p:par>
                                <p:cTn id="131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3" fill="hold">
                      <p:stCondLst>
                        <p:cond delay="indefinite"/>
                      </p:stCondLst>
                      <p:childTnLst>
                        <p:par>
                          <p:cTn id="134" fill="hold">
                            <p:stCondLst>
                              <p:cond delay="0"/>
                            </p:stCondLst>
                            <p:childTnLst>
                              <p:par>
                                <p:cTn id="135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36" dur="500"/>
                                        <p:tgtEl>
                                          <p:spTgt spid="53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37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8" fill="hold">
                      <p:stCondLst>
                        <p:cond delay="indefinite"/>
                      </p:stCondLst>
                      <p:childTnLst>
                        <p:par>
                          <p:cTn id="139" fill="hold">
                            <p:stCondLst>
                              <p:cond delay="0"/>
                            </p:stCondLst>
                            <p:childTnLst>
                              <p:par>
                                <p:cTn id="1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200"/>
                                  </p:iterate>
                                  <p:childTnLst>
                                    <p:set>
                                      <p:cBhvr>
                                        <p:cTn id="1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2" fill="hold">
                      <p:stCondLst>
                        <p:cond delay="indefinite"/>
                      </p:stCondLst>
                      <p:childTnLst>
                        <p:par>
                          <p:cTn id="143" fill="hold">
                            <p:stCondLst>
                              <p:cond delay="0"/>
                            </p:stCondLst>
                            <p:childTnLst>
                              <p:par>
                                <p:cTn id="144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wd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45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46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7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8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9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9" grpId="0"/>
      <p:bldP spid="11" grpId="0"/>
      <p:bldP spid="12" grpId="0"/>
      <p:bldP spid="14" grpId="0"/>
      <p:bldP spid="15" grpId="0"/>
      <p:bldP spid="17" grpId="0"/>
      <p:bldP spid="18" grpId="0"/>
      <p:bldP spid="19" grpId="0"/>
      <p:bldP spid="20" grpId="0"/>
      <p:bldP spid="21" grpId="0"/>
      <p:bldP spid="22" grpId="0"/>
      <p:bldP spid="23" grpId="0"/>
      <p:bldP spid="24" grpId="0"/>
      <p:bldP spid="25" grpId="0"/>
      <p:bldP spid="36" grpId="0"/>
      <p:bldP spid="37" grpId="0"/>
      <p:bldP spid="38" grpId="0"/>
      <p:bldP spid="40" grpId="0"/>
      <p:bldP spid="41" grpId="0"/>
      <p:bldP spid="42" grpId="0"/>
      <p:bldP spid="43" grpId="0"/>
      <p:bldP spid="44" grpId="0"/>
      <p:bldP spid="44" grpId="1"/>
    </p:bld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mc:AlternateContent xmlns:mc="http://schemas.openxmlformats.org/markup-compatibility/2006" xmlns:a14="http://schemas.microsoft.com/office/drawing/2010/main">
        <mc:Choice Requires="a14">
          <p:sp>
            <p:nvSpPr>
              <p:cNvPr id="3" name="2 CuadroTexto"/>
              <p:cNvSpPr txBox="1"/>
              <p:nvPr/>
            </p:nvSpPr>
            <p:spPr>
              <a:xfrm>
                <a:off x="107504" y="188640"/>
                <a:ext cx="1747658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4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" name="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07504" y="188640"/>
                <a:ext cx="1747658" cy="901785"/>
              </a:xfrm>
              <a:prstGeom prst="rect">
                <a:avLst/>
              </a:prstGeom>
              <a:blipFill rotWithShape="1">
                <a:blip r:embed="rId3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" name="3 CuadroTexto"/>
          <p:cNvSpPr txBox="1"/>
          <p:nvPr/>
        </p:nvSpPr>
        <p:spPr>
          <a:xfrm>
            <a:off x="1642634" y="447055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5" name="4 CuadroTexto"/>
          <p:cNvSpPr txBox="1"/>
          <p:nvPr/>
        </p:nvSpPr>
        <p:spPr>
          <a:xfrm>
            <a:off x="200929" y="1167135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" name="5 CuadroTexto"/>
          <p:cNvSpPr txBox="1"/>
          <p:nvPr/>
        </p:nvSpPr>
        <p:spPr>
          <a:xfrm>
            <a:off x="704985" y="1167135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4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7" name="6 CuadroTexto"/>
          <p:cNvSpPr txBox="1">
            <a:spLocks noChangeArrowheads="1"/>
          </p:cNvSpPr>
          <p:nvPr/>
        </p:nvSpPr>
        <p:spPr bwMode="auto">
          <a:xfrm>
            <a:off x="1166664" y="1124744"/>
            <a:ext cx="3529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</a:rPr>
              <a:t>5</a:t>
            </a:r>
          </a:p>
        </p:txBody>
      </p:sp>
      <p:cxnSp>
        <p:nvCxnSpPr>
          <p:cNvPr id="8" name="7 Conector recto"/>
          <p:cNvCxnSpPr/>
          <p:nvPr/>
        </p:nvCxnSpPr>
        <p:spPr>
          <a:xfrm flipV="1">
            <a:off x="1619672" y="1226329"/>
            <a:ext cx="0" cy="1266567"/>
          </a:xfrm>
          <a:prstGeom prst="line">
            <a:avLst/>
          </a:prstGeom>
          <a:ln w="38100">
            <a:solidFill>
              <a:srgbClr val="00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8 CuadroTexto"/>
          <p:cNvSpPr txBox="1"/>
          <p:nvPr/>
        </p:nvSpPr>
        <p:spPr>
          <a:xfrm>
            <a:off x="1641089" y="112474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0" name="9 CuadroTexto"/>
          <p:cNvSpPr txBox="1"/>
          <p:nvPr/>
        </p:nvSpPr>
        <p:spPr>
          <a:xfrm>
            <a:off x="200929" y="148478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1" name="10 CuadroTexto"/>
          <p:cNvSpPr txBox="1"/>
          <p:nvPr/>
        </p:nvSpPr>
        <p:spPr>
          <a:xfrm>
            <a:off x="704985" y="1484784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2" name="11 CuadroTexto"/>
          <p:cNvSpPr txBox="1">
            <a:spLocks noChangeArrowheads="1"/>
          </p:cNvSpPr>
          <p:nvPr/>
        </p:nvSpPr>
        <p:spPr bwMode="auto">
          <a:xfrm>
            <a:off x="1187624" y="1466553"/>
            <a:ext cx="3529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3" name="12 CuadroTexto"/>
          <p:cNvSpPr txBox="1"/>
          <p:nvPr/>
        </p:nvSpPr>
        <p:spPr>
          <a:xfrm>
            <a:off x="1641089" y="1412776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4" name="13 CuadroTexto"/>
          <p:cNvSpPr txBox="1"/>
          <p:nvPr/>
        </p:nvSpPr>
        <p:spPr>
          <a:xfrm>
            <a:off x="200929" y="1815207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5" name="14 CuadroTexto"/>
          <p:cNvSpPr txBox="1"/>
          <p:nvPr/>
        </p:nvSpPr>
        <p:spPr>
          <a:xfrm>
            <a:off x="704985" y="1772816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6" name="15 CuadroTexto"/>
          <p:cNvSpPr txBox="1">
            <a:spLocks noChangeArrowheads="1"/>
          </p:cNvSpPr>
          <p:nvPr/>
        </p:nvSpPr>
        <p:spPr bwMode="auto">
          <a:xfrm>
            <a:off x="1187624" y="1772816"/>
            <a:ext cx="3529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7" name="16 CuadroTexto"/>
          <p:cNvSpPr txBox="1">
            <a:spLocks noChangeArrowheads="1"/>
          </p:cNvSpPr>
          <p:nvPr/>
        </p:nvSpPr>
        <p:spPr bwMode="auto">
          <a:xfrm>
            <a:off x="1626730" y="1772816"/>
            <a:ext cx="352982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none"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Tahoma" pitchFamily="34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Tahoma" pitchFamily="34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Tahoma" pitchFamily="34" charset="0"/>
              </a:defRPr>
            </a:lvl9pPr>
          </a:lstStyle>
          <a:p>
            <a:pPr eaLnBrk="1" hangingPunct="1"/>
            <a:r>
              <a:rPr lang="en-US" sz="2400" dirty="0">
                <a:solidFill>
                  <a:srgbClr val="000000"/>
                </a:solidFill>
              </a:rPr>
              <a:t>5</a:t>
            </a:r>
          </a:p>
        </p:txBody>
      </p:sp>
      <p:sp>
        <p:nvSpPr>
          <p:cNvPr id="18" name="17 CuadroTexto"/>
          <p:cNvSpPr txBox="1"/>
          <p:nvPr/>
        </p:nvSpPr>
        <p:spPr>
          <a:xfrm>
            <a:off x="179512" y="2132856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19" name="18 CuadroTexto"/>
          <p:cNvSpPr txBox="1"/>
          <p:nvPr/>
        </p:nvSpPr>
        <p:spPr>
          <a:xfrm>
            <a:off x="704985" y="2103239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0" name="19 CuadroTexto"/>
          <p:cNvSpPr txBox="1"/>
          <p:nvPr/>
        </p:nvSpPr>
        <p:spPr>
          <a:xfrm>
            <a:off x="1187624" y="2103239"/>
            <a:ext cx="338623" cy="461665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21" name="20 Forma libre"/>
          <p:cNvSpPr/>
          <p:nvPr/>
        </p:nvSpPr>
        <p:spPr>
          <a:xfrm>
            <a:off x="1515979" y="1115878"/>
            <a:ext cx="644127" cy="1085901"/>
          </a:xfrm>
          <a:custGeom>
            <a:avLst/>
            <a:gdLst>
              <a:gd name="connsiteX0" fmla="*/ 457200 w 644127"/>
              <a:gd name="connsiteY0" fmla="*/ 39154 h 1085901"/>
              <a:gd name="connsiteX1" fmla="*/ 144379 w 644127"/>
              <a:gd name="connsiteY1" fmla="*/ 3059 h 1085901"/>
              <a:gd name="connsiteX2" fmla="*/ 96253 w 644127"/>
              <a:gd name="connsiteY2" fmla="*/ 39154 h 1085901"/>
              <a:gd name="connsiteX3" fmla="*/ 60158 w 644127"/>
              <a:gd name="connsiteY3" fmla="*/ 135406 h 1085901"/>
              <a:gd name="connsiteX4" fmla="*/ 36095 w 644127"/>
              <a:gd name="connsiteY4" fmla="*/ 171501 h 1085901"/>
              <a:gd name="connsiteX5" fmla="*/ 12032 w 644127"/>
              <a:gd name="connsiteY5" fmla="*/ 243690 h 1085901"/>
              <a:gd name="connsiteX6" fmla="*/ 0 w 644127"/>
              <a:gd name="connsiteY6" fmla="*/ 279785 h 1085901"/>
              <a:gd name="connsiteX7" fmla="*/ 24063 w 644127"/>
              <a:gd name="connsiteY7" fmla="*/ 676827 h 1085901"/>
              <a:gd name="connsiteX8" fmla="*/ 36095 w 644127"/>
              <a:gd name="connsiteY8" fmla="*/ 724954 h 1085901"/>
              <a:gd name="connsiteX9" fmla="*/ 72189 w 644127"/>
              <a:gd name="connsiteY9" fmla="*/ 941522 h 1085901"/>
              <a:gd name="connsiteX10" fmla="*/ 144379 w 644127"/>
              <a:gd name="connsiteY10" fmla="*/ 1001680 h 1085901"/>
              <a:gd name="connsiteX11" fmla="*/ 216568 w 644127"/>
              <a:gd name="connsiteY11" fmla="*/ 1025743 h 1085901"/>
              <a:gd name="connsiteX12" fmla="*/ 288758 w 644127"/>
              <a:gd name="connsiteY12" fmla="*/ 1061838 h 1085901"/>
              <a:gd name="connsiteX13" fmla="*/ 360947 w 644127"/>
              <a:gd name="connsiteY13" fmla="*/ 1085901 h 1085901"/>
              <a:gd name="connsiteX14" fmla="*/ 457200 w 644127"/>
              <a:gd name="connsiteY14" fmla="*/ 1073869 h 1085901"/>
              <a:gd name="connsiteX15" fmla="*/ 493295 w 644127"/>
              <a:gd name="connsiteY15" fmla="*/ 1049806 h 1085901"/>
              <a:gd name="connsiteX16" fmla="*/ 529389 w 644127"/>
              <a:gd name="connsiteY16" fmla="*/ 1037775 h 1085901"/>
              <a:gd name="connsiteX17" fmla="*/ 565484 w 644127"/>
              <a:gd name="connsiteY17" fmla="*/ 1013711 h 1085901"/>
              <a:gd name="connsiteX18" fmla="*/ 613610 w 644127"/>
              <a:gd name="connsiteY18" fmla="*/ 941522 h 1085901"/>
              <a:gd name="connsiteX19" fmla="*/ 601579 w 644127"/>
              <a:gd name="connsiteY19" fmla="*/ 496354 h 1085901"/>
              <a:gd name="connsiteX20" fmla="*/ 577516 w 644127"/>
              <a:gd name="connsiteY20" fmla="*/ 364006 h 1085901"/>
              <a:gd name="connsiteX21" fmla="*/ 565484 w 644127"/>
              <a:gd name="connsiteY21" fmla="*/ 243690 h 1085901"/>
              <a:gd name="connsiteX22" fmla="*/ 541421 w 644127"/>
              <a:gd name="connsiteY22" fmla="*/ 99311 h 1085901"/>
              <a:gd name="connsiteX23" fmla="*/ 529389 w 644127"/>
              <a:gd name="connsiteY23" fmla="*/ 63217 h 1085901"/>
              <a:gd name="connsiteX24" fmla="*/ 493295 w 644127"/>
              <a:gd name="connsiteY24" fmla="*/ 51185 h 1085901"/>
              <a:gd name="connsiteX25" fmla="*/ 457200 w 644127"/>
              <a:gd name="connsiteY25" fmla="*/ 39154 h 108590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  <a:cxn ang="0">
                <a:pos x="connsiteX24" y="connsiteY24"/>
              </a:cxn>
              <a:cxn ang="0">
                <a:pos x="connsiteX25" y="connsiteY25"/>
              </a:cxn>
            </a:cxnLst>
            <a:rect l="l" t="t" r="r" b="b"/>
            <a:pathLst>
              <a:path w="644127" h="1085901">
                <a:moveTo>
                  <a:pt x="457200" y="39154"/>
                </a:moveTo>
                <a:cubicBezTo>
                  <a:pt x="399047" y="31133"/>
                  <a:pt x="379995" y="-11668"/>
                  <a:pt x="144379" y="3059"/>
                </a:cubicBezTo>
                <a:cubicBezTo>
                  <a:pt x="128337" y="15091"/>
                  <a:pt x="108285" y="23112"/>
                  <a:pt x="96253" y="39154"/>
                </a:cubicBezTo>
                <a:cubicBezTo>
                  <a:pt x="69647" y="74628"/>
                  <a:pt x="77745" y="100231"/>
                  <a:pt x="60158" y="135406"/>
                </a:cubicBezTo>
                <a:cubicBezTo>
                  <a:pt x="53691" y="148340"/>
                  <a:pt x="41968" y="158287"/>
                  <a:pt x="36095" y="171501"/>
                </a:cubicBezTo>
                <a:cubicBezTo>
                  <a:pt x="25793" y="194680"/>
                  <a:pt x="20053" y="219627"/>
                  <a:pt x="12032" y="243690"/>
                </a:cubicBezTo>
                <a:lnTo>
                  <a:pt x="0" y="279785"/>
                </a:lnTo>
                <a:cubicBezTo>
                  <a:pt x="5908" y="433384"/>
                  <a:pt x="-764" y="540276"/>
                  <a:pt x="24063" y="676827"/>
                </a:cubicBezTo>
                <a:cubicBezTo>
                  <a:pt x="27021" y="693096"/>
                  <a:pt x="32084" y="708912"/>
                  <a:pt x="36095" y="724954"/>
                </a:cubicBezTo>
                <a:cubicBezTo>
                  <a:pt x="36616" y="731211"/>
                  <a:pt x="40006" y="909339"/>
                  <a:pt x="72189" y="941522"/>
                </a:cubicBezTo>
                <a:cubicBezTo>
                  <a:pt x="94857" y="964190"/>
                  <a:pt x="114227" y="988279"/>
                  <a:pt x="144379" y="1001680"/>
                </a:cubicBezTo>
                <a:cubicBezTo>
                  <a:pt x="167558" y="1011982"/>
                  <a:pt x="216568" y="1025743"/>
                  <a:pt x="216568" y="1025743"/>
                </a:cubicBezTo>
                <a:cubicBezTo>
                  <a:pt x="255222" y="1064395"/>
                  <a:pt x="225404" y="1042831"/>
                  <a:pt x="288758" y="1061838"/>
                </a:cubicBezTo>
                <a:cubicBezTo>
                  <a:pt x="313053" y="1069127"/>
                  <a:pt x="360947" y="1085901"/>
                  <a:pt x="360947" y="1085901"/>
                </a:cubicBezTo>
                <a:cubicBezTo>
                  <a:pt x="393031" y="1081890"/>
                  <a:pt x="426005" y="1082377"/>
                  <a:pt x="457200" y="1073869"/>
                </a:cubicBezTo>
                <a:cubicBezTo>
                  <a:pt x="471151" y="1070064"/>
                  <a:pt x="480361" y="1056273"/>
                  <a:pt x="493295" y="1049806"/>
                </a:cubicBezTo>
                <a:cubicBezTo>
                  <a:pt x="504638" y="1044134"/>
                  <a:pt x="517358" y="1041785"/>
                  <a:pt x="529389" y="1037775"/>
                </a:cubicBezTo>
                <a:cubicBezTo>
                  <a:pt x="541421" y="1029754"/>
                  <a:pt x="555962" y="1024594"/>
                  <a:pt x="565484" y="1013711"/>
                </a:cubicBezTo>
                <a:cubicBezTo>
                  <a:pt x="584528" y="991946"/>
                  <a:pt x="613610" y="941522"/>
                  <a:pt x="613610" y="941522"/>
                </a:cubicBezTo>
                <a:cubicBezTo>
                  <a:pt x="653807" y="780741"/>
                  <a:pt x="658670" y="781798"/>
                  <a:pt x="601579" y="496354"/>
                </a:cubicBezTo>
                <a:cubicBezTo>
                  <a:pt x="593363" y="455275"/>
                  <a:pt x="582649" y="405071"/>
                  <a:pt x="577516" y="364006"/>
                </a:cubicBezTo>
                <a:cubicBezTo>
                  <a:pt x="572517" y="324012"/>
                  <a:pt x="569935" y="283749"/>
                  <a:pt x="565484" y="243690"/>
                </a:cubicBezTo>
                <a:cubicBezTo>
                  <a:pt x="557495" y="171785"/>
                  <a:pt x="558179" y="157963"/>
                  <a:pt x="541421" y="99311"/>
                </a:cubicBezTo>
                <a:cubicBezTo>
                  <a:pt x="537937" y="87117"/>
                  <a:pt x="538357" y="72185"/>
                  <a:pt x="529389" y="63217"/>
                </a:cubicBezTo>
                <a:cubicBezTo>
                  <a:pt x="520421" y="54249"/>
                  <a:pt x="504638" y="56857"/>
                  <a:pt x="493295" y="51185"/>
                </a:cubicBezTo>
                <a:cubicBezTo>
                  <a:pt x="440720" y="24897"/>
                  <a:pt x="515353" y="47175"/>
                  <a:pt x="457200" y="39154"/>
                </a:cubicBez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22" name="21 CuadroTexto"/>
          <p:cNvSpPr txBox="1"/>
          <p:nvPr/>
        </p:nvSpPr>
        <p:spPr>
          <a:xfrm>
            <a:off x="2123728" y="1412776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20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23" name="22 CuadroTexto"/>
              <p:cNvSpPr txBox="1"/>
              <p:nvPr/>
            </p:nvSpPr>
            <p:spPr>
              <a:xfrm>
                <a:off x="1867985" y="185769"/>
                <a:ext cx="2343975" cy="93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23" name="2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867985" y="185769"/>
                <a:ext cx="2343975" cy="938975"/>
              </a:xfrm>
              <a:prstGeom prst="rect">
                <a:avLst/>
              </a:prstGeom>
              <a:blipFill rotWithShape="1">
                <a:blip r:embed="rId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pSp>
        <p:nvGrpSpPr>
          <p:cNvPr id="24" name="23 Grupo"/>
          <p:cNvGrpSpPr/>
          <p:nvPr/>
        </p:nvGrpSpPr>
        <p:grpSpPr>
          <a:xfrm>
            <a:off x="4100647" y="1290246"/>
            <a:ext cx="4287777" cy="338554"/>
            <a:chOff x="2556197" y="4048745"/>
            <a:chExt cx="6234648" cy="338554"/>
          </a:xfrm>
        </p:grpSpPr>
        <p:sp>
          <p:nvSpPr>
            <p:cNvPr id="25" name="24 CuadroTexto"/>
            <p:cNvSpPr txBox="1">
              <a:spLocks noChangeArrowheads="1"/>
            </p:cNvSpPr>
            <p:nvPr/>
          </p:nvSpPr>
          <p:spPr bwMode="auto">
            <a:xfrm>
              <a:off x="2556197" y="4048745"/>
              <a:ext cx="179979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First Step:</a:t>
              </a:r>
            </a:p>
          </p:txBody>
        </p:sp>
        <p:sp>
          <p:nvSpPr>
            <p:cNvPr id="26" name="25 CuadroTexto"/>
            <p:cNvSpPr txBox="1">
              <a:spLocks noChangeArrowheads="1"/>
            </p:cNvSpPr>
            <p:nvPr/>
          </p:nvSpPr>
          <p:spPr bwMode="auto">
            <a:xfrm>
              <a:off x="4037870" y="4048745"/>
              <a:ext cx="475297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Find the L. C. M. (Denominators)</a:t>
              </a:r>
            </a:p>
          </p:txBody>
        </p:sp>
      </p:grpSp>
      <p:grpSp>
        <p:nvGrpSpPr>
          <p:cNvPr id="27" name="26 Grupo"/>
          <p:cNvGrpSpPr/>
          <p:nvPr/>
        </p:nvGrpSpPr>
        <p:grpSpPr>
          <a:xfrm>
            <a:off x="3784435" y="1700808"/>
            <a:ext cx="5255666" cy="338554"/>
            <a:chOff x="107951" y="4911253"/>
            <a:chExt cx="5255666" cy="338554"/>
          </a:xfrm>
        </p:grpSpPr>
        <p:sp>
          <p:nvSpPr>
            <p:cNvPr id="28" name="27 CuadroTexto"/>
            <p:cNvSpPr txBox="1">
              <a:spLocks noChangeArrowheads="1"/>
            </p:cNvSpPr>
            <p:nvPr/>
          </p:nvSpPr>
          <p:spPr bwMode="auto">
            <a:xfrm>
              <a:off x="107951" y="4911253"/>
              <a:ext cx="1414418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Second Step:</a:t>
              </a:r>
            </a:p>
          </p:txBody>
        </p:sp>
        <p:sp>
          <p:nvSpPr>
            <p:cNvPr id="29" name="28 CuadroTexto"/>
            <p:cNvSpPr txBox="1">
              <a:spLocks noChangeArrowheads="1"/>
            </p:cNvSpPr>
            <p:nvPr/>
          </p:nvSpPr>
          <p:spPr bwMode="auto">
            <a:xfrm>
              <a:off x="1403648" y="4911253"/>
              <a:ext cx="3959969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Divide by the bottom, multiply by the top</a:t>
              </a:r>
            </a:p>
          </p:txBody>
        </p:sp>
      </p:grpSp>
      <p:grpSp>
        <p:nvGrpSpPr>
          <p:cNvPr id="30" name="29 Grupo"/>
          <p:cNvGrpSpPr/>
          <p:nvPr/>
        </p:nvGrpSpPr>
        <p:grpSpPr>
          <a:xfrm>
            <a:off x="4179994" y="2132856"/>
            <a:ext cx="2880122" cy="338554"/>
            <a:chOff x="539750" y="4479206"/>
            <a:chExt cx="4032250" cy="338554"/>
          </a:xfrm>
        </p:grpSpPr>
        <p:sp>
          <p:nvSpPr>
            <p:cNvPr id="31" name="30 CuadroTexto"/>
            <p:cNvSpPr txBox="1">
              <a:spLocks noChangeArrowheads="1"/>
            </p:cNvSpPr>
            <p:nvPr/>
          </p:nvSpPr>
          <p:spPr bwMode="auto">
            <a:xfrm>
              <a:off x="539750" y="4479206"/>
              <a:ext cx="1727200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 dirty="0">
                  <a:solidFill>
                    <a:srgbClr val="000000"/>
                  </a:solidFill>
                </a:rPr>
                <a:t>Third Step:</a:t>
              </a:r>
            </a:p>
          </p:txBody>
        </p:sp>
        <p:sp>
          <p:nvSpPr>
            <p:cNvPr id="32" name="31 CuadroTexto"/>
            <p:cNvSpPr txBox="1">
              <a:spLocks noChangeArrowheads="1"/>
            </p:cNvSpPr>
            <p:nvPr/>
          </p:nvSpPr>
          <p:spPr bwMode="auto">
            <a:xfrm>
              <a:off x="2124075" y="4479206"/>
              <a:ext cx="2447925" cy="338554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>
              <a:spAutoFit/>
            </a:bodyPr>
            <a:lstStyle>
              <a:lvl1pPr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1pPr>
              <a:lvl2pPr marL="742950" indent="-28575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2pPr>
              <a:lvl3pPr marL="11430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3pPr>
              <a:lvl4pPr marL="16002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4pPr>
              <a:lvl5pPr marL="2057400" indent="-228600" eaLnBrk="0" hangingPunct="0">
                <a:defRPr>
                  <a:solidFill>
                    <a:schemeClr val="tx1"/>
                  </a:solidFill>
                  <a:latin typeface="Tahoma" pitchFamily="34" charset="0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>
                  <a:solidFill>
                    <a:schemeClr val="tx1"/>
                  </a:solidFill>
                  <a:latin typeface="Tahoma" pitchFamily="34" charset="0"/>
                </a:defRPr>
              </a:lvl9pPr>
            </a:lstStyle>
            <a:p>
              <a:pPr eaLnBrk="1" hangingPunct="1"/>
              <a:r>
                <a:rPr lang="en-US" sz="1600">
                  <a:solidFill>
                    <a:srgbClr val="000000"/>
                  </a:solidFill>
                </a:rPr>
                <a:t>Add or subtract</a:t>
              </a:r>
            </a:p>
          </p:txBody>
        </p:sp>
      </p:grpSp>
      <p:sp>
        <p:nvSpPr>
          <p:cNvPr id="33" name="32 CuadroTexto"/>
          <p:cNvSpPr txBox="1"/>
          <p:nvPr/>
        </p:nvSpPr>
        <p:spPr>
          <a:xfrm>
            <a:off x="1938412" y="188640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10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4" name="33 CuadroTexto"/>
          <p:cNvSpPr txBox="1"/>
          <p:nvPr/>
        </p:nvSpPr>
        <p:spPr>
          <a:xfrm>
            <a:off x="2771800" y="188640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15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5" name="34 CuadroTexto"/>
          <p:cNvSpPr txBox="1"/>
          <p:nvPr/>
        </p:nvSpPr>
        <p:spPr>
          <a:xfrm>
            <a:off x="3594596" y="188640"/>
            <a:ext cx="545356" cy="469077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12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37" name="36 CuadroTexto"/>
          <p:cNvSpPr txBox="1"/>
          <p:nvPr/>
        </p:nvSpPr>
        <p:spPr>
          <a:xfrm>
            <a:off x="4018898" y="47667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38" name="37 CuadroTexto"/>
              <p:cNvSpPr txBox="1"/>
              <p:nvPr/>
            </p:nvSpPr>
            <p:spPr>
              <a:xfrm>
                <a:off x="4237619" y="222959"/>
                <a:ext cx="694421" cy="90178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37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20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38" name="37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237619" y="222959"/>
                <a:ext cx="694421" cy="901785"/>
              </a:xfrm>
              <a:prstGeom prst="rect">
                <a:avLst/>
              </a:prstGeom>
              <a:blipFill rotWithShape="1">
                <a:blip r:embed="rId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0" name="39 CuadroTexto"/>
              <p:cNvSpPr txBox="1"/>
              <p:nvPr/>
            </p:nvSpPr>
            <p:spPr>
              <a:xfrm>
                <a:off x="140161" y="2971800"/>
                <a:ext cx="1855829" cy="909031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−48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−5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0" name="39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40161" y="2971800"/>
                <a:ext cx="1855829" cy="909031"/>
              </a:xfrm>
              <a:prstGeom prst="rect">
                <a:avLst/>
              </a:prstGeom>
              <a:blipFill rotWithShape="1">
                <a:blip r:embed="rId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1" name="40 CuadroTexto"/>
              <p:cNvSpPr txBox="1"/>
              <p:nvPr/>
            </p:nvSpPr>
            <p:spPr>
              <a:xfrm>
                <a:off x="2051720" y="2922073"/>
                <a:ext cx="1519198" cy="938975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84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1" name="40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051720" y="2922073"/>
                <a:ext cx="1519198" cy="938975"/>
              </a:xfrm>
              <a:prstGeom prst="rect">
                <a:avLst/>
              </a:prstGeom>
              <a:blipFill rotWithShape="1">
                <a:blip r:embed="rId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2" name="41 CuadroTexto"/>
          <p:cNvSpPr txBox="1"/>
          <p:nvPr/>
        </p:nvSpPr>
        <p:spPr>
          <a:xfrm>
            <a:off x="1763688" y="321297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3" name="42 CuadroTexto"/>
              <p:cNvSpPr txBox="1"/>
              <p:nvPr/>
            </p:nvSpPr>
            <p:spPr>
              <a:xfrm>
                <a:off x="1907704" y="2988807"/>
                <a:ext cx="961357" cy="830997"/>
              </a:xfrm>
              <a:prstGeom prst="rect">
                <a:avLst/>
              </a:prstGeom>
              <a:noFill/>
            </p:spPr>
            <p:txBody>
              <a:bodyPr wrap="square" rtlCol="0">
                <a:spAutoFit/>
              </a:bodyPr>
              <a:lstStyle/>
              <a:p>
                <a14:m>
                  <m:oMath xmlns:m="http://schemas.openxmlformats.org/officeDocument/2006/math">
                    <m:r>
                      <a:rPr lang="es-CO" sz="2400" b="0" i="0" smtClean="0">
                        <a:solidFill>
                          <a:srgbClr val="000000"/>
                        </a:solidFill>
                        <a:latin typeface="Cambria Math"/>
                      </a:rPr>
                      <m:t>−</m:t>
                    </m:r>
                  </m:oMath>
                </a14:m>
                <a:r>
                  <a:rPr lang="en-US" sz="2400" dirty="0" smtClean="0">
                    <a:solidFill>
                      <a:srgbClr val="000000"/>
                    </a:solidFill>
                  </a:rPr>
                  <a:t>576</a:t>
                </a:r>
                <a:endParaRPr lang="en-US" sz="24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3" name="4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907704" y="2988807"/>
                <a:ext cx="961357" cy="830997"/>
              </a:xfrm>
              <a:prstGeom prst="rect">
                <a:avLst/>
              </a:prstGeom>
              <a:blipFill rotWithShape="1">
                <a:blip r:embed="rId8"/>
                <a:stretch>
                  <a:fillRect t="-6569" r="-3165"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mc:AlternateContent xmlns:mc="http://schemas.openxmlformats.org/markup-compatibility/2006" xmlns:a14="http://schemas.microsoft.com/office/drawing/2010/main">
        <mc:Choice Requires="a14">
          <p:sp>
            <p:nvSpPr>
              <p:cNvPr id="44" name="43 Rectángulo"/>
              <p:cNvSpPr/>
              <p:nvPr/>
            </p:nvSpPr>
            <p:spPr>
              <a:xfrm>
                <a:off x="2699792" y="2989982"/>
                <a:ext cx="849913" cy="461665"/>
              </a:xfrm>
              <a:prstGeom prst="rect">
                <a:avLst/>
              </a:prstGeom>
            </p:spPr>
            <p:txBody>
              <a:bodyPr wrap="none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r>
                        <a:rPr lang="es-CO" sz="24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−35</m:t>
                      </m:r>
                    </m:oMath>
                  </m:oMathPara>
                </a14:m>
                <a:endParaRPr lang="en-US" sz="2400" dirty="0"/>
              </a:p>
            </p:txBody>
          </p:sp>
        </mc:Choice>
        <mc:Fallback xmlns="">
          <p:sp>
            <p:nvSpPr>
              <p:cNvPr id="44" name="43 Rectángulo"/>
              <p:cNvSpPr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2699792" y="2989982"/>
                <a:ext cx="849913" cy="461665"/>
              </a:xfrm>
              <a:prstGeom prst="rect">
                <a:avLst/>
              </a:prstGeom>
              <a:blipFill rotWithShape="1">
                <a:blip r:embed="rId9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5" name="44 Forma libre"/>
          <p:cNvSpPr/>
          <p:nvPr/>
        </p:nvSpPr>
        <p:spPr>
          <a:xfrm>
            <a:off x="2682249" y="3043989"/>
            <a:ext cx="458229" cy="529390"/>
          </a:xfrm>
          <a:custGeom>
            <a:avLst/>
            <a:gdLst>
              <a:gd name="connsiteX0" fmla="*/ 313614 w 458229"/>
              <a:gd name="connsiteY0" fmla="*/ 0 h 529390"/>
              <a:gd name="connsiteX1" fmla="*/ 181267 w 458229"/>
              <a:gd name="connsiteY1" fmla="*/ 48127 h 529390"/>
              <a:gd name="connsiteX2" fmla="*/ 97046 w 458229"/>
              <a:gd name="connsiteY2" fmla="*/ 156411 h 529390"/>
              <a:gd name="connsiteX3" fmla="*/ 85014 w 458229"/>
              <a:gd name="connsiteY3" fmla="*/ 192506 h 529390"/>
              <a:gd name="connsiteX4" fmla="*/ 48919 w 458229"/>
              <a:gd name="connsiteY4" fmla="*/ 216569 h 529390"/>
              <a:gd name="connsiteX5" fmla="*/ 24856 w 458229"/>
              <a:gd name="connsiteY5" fmla="*/ 252664 h 529390"/>
              <a:gd name="connsiteX6" fmla="*/ 793 w 458229"/>
              <a:gd name="connsiteY6" fmla="*/ 348916 h 529390"/>
              <a:gd name="connsiteX7" fmla="*/ 12825 w 458229"/>
              <a:gd name="connsiteY7" fmla="*/ 505327 h 529390"/>
              <a:gd name="connsiteX8" fmla="*/ 85014 w 458229"/>
              <a:gd name="connsiteY8" fmla="*/ 529390 h 529390"/>
              <a:gd name="connsiteX9" fmla="*/ 253456 w 458229"/>
              <a:gd name="connsiteY9" fmla="*/ 505327 h 529390"/>
              <a:gd name="connsiteX10" fmla="*/ 289551 w 458229"/>
              <a:gd name="connsiteY10" fmla="*/ 481264 h 529390"/>
              <a:gd name="connsiteX11" fmla="*/ 313614 w 458229"/>
              <a:gd name="connsiteY11" fmla="*/ 457200 h 529390"/>
              <a:gd name="connsiteX12" fmla="*/ 385804 w 458229"/>
              <a:gd name="connsiteY12" fmla="*/ 409074 h 529390"/>
              <a:gd name="connsiteX13" fmla="*/ 445962 w 458229"/>
              <a:gd name="connsiteY13" fmla="*/ 348916 h 529390"/>
              <a:gd name="connsiteX14" fmla="*/ 457993 w 458229"/>
              <a:gd name="connsiteY14" fmla="*/ 312822 h 529390"/>
              <a:gd name="connsiteX15" fmla="*/ 433930 w 458229"/>
              <a:gd name="connsiteY15" fmla="*/ 96253 h 529390"/>
              <a:gd name="connsiteX16" fmla="*/ 409867 w 458229"/>
              <a:gd name="connsiteY16" fmla="*/ 60158 h 529390"/>
              <a:gd name="connsiteX17" fmla="*/ 337677 w 458229"/>
              <a:gd name="connsiteY17" fmla="*/ 12032 h 529390"/>
              <a:gd name="connsiteX18" fmla="*/ 313614 w 458229"/>
              <a:gd name="connsiteY18" fmla="*/ 0 h 52939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</a:cxnLst>
            <a:rect l="l" t="t" r="r" b="b"/>
            <a:pathLst>
              <a:path w="458229" h="529390">
                <a:moveTo>
                  <a:pt x="313614" y="0"/>
                </a:moveTo>
                <a:cubicBezTo>
                  <a:pt x="244903" y="17178"/>
                  <a:pt x="226703" y="10264"/>
                  <a:pt x="181267" y="48127"/>
                </a:cubicBezTo>
                <a:cubicBezTo>
                  <a:pt x="152519" y="72083"/>
                  <a:pt x="107366" y="125453"/>
                  <a:pt x="97046" y="156411"/>
                </a:cubicBezTo>
                <a:cubicBezTo>
                  <a:pt x="93035" y="168443"/>
                  <a:pt x="92937" y="182603"/>
                  <a:pt x="85014" y="192506"/>
                </a:cubicBezTo>
                <a:cubicBezTo>
                  <a:pt x="75981" y="203797"/>
                  <a:pt x="60951" y="208548"/>
                  <a:pt x="48919" y="216569"/>
                </a:cubicBezTo>
                <a:cubicBezTo>
                  <a:pt x="40898" y="228601"/>
                  <a:pt x="31323" y="239730"/>
                  <a:pt x="24856" y="252664"/>
                </a:cubicBezTo>
                <a:cubicBezTo>
                  <a:pt x="12525" y="277326"/>
                  <a:pt x="5369" y="326039"/>
                  <a:pt x="793" y="348916"/>
                </a:cubicBezTo>
                <a:cubicBezTo>
                  <a:pt x="4804" y="401053"/>
                  <a:pt x="-9288" y="457942"/>
                  <a:pt x="12825" y="505327"/>
                </a:cubicBezTo>
                <a:cubicBezTo>
                  <a:pt x="23551" y="528312"/>
                  <a:pt x="85014" y="529390"/>
                  <a:pt x="85014" y="529390"/>
                </a:cubicBezTo>
                <a:cubicBezTo>
                  <a:pt x="118821" y="526317"/>
                  <a:pt x="207165" y="528472"/>
                  <a:pt x="253456" y="505327"/>
                </a:cubicBezTo>
                <a:cubicBezTo>
                  <a:pt x="266390" y="498860"/>
                  <a:pt x="278260" y="490297"/>
                  <a:pt x="289551" y="481264"/>
                </a:cubicBezTo>
                <a:cubicBezTo>
                  <a:pt x="298409" y="474178"/>
                  <a:pt x="304539" y="464006"/>
                  <a:pt x="313614" y="457200"/>
                </a:cubicBezTo>
                <a:cubicBezTo>
                  <a:pt x="336750" y="439848"/>
                  <a:pt x="365354" y="429524"/>
                  <a:pt x="385804" y="409074"/>
                </a:cubicBezTo>
                <a:lnTo>
                  <a:pt x="445962" y="348916"/>
                </a:lnTo>
                <a:cubicBezTo>
                  <a:pt x="449972" y="336885"/>
                  <a:pt x="457993" y="325504"/>
                  <a:pt x="457993" y="312822"/>
                </a:cubicBezTo>
                <a:cubicBezTo>
                  <a:pt x="457993" y="293269"/>
                  <a:pt x="462320" y="153033"/>
                  <a:pt x="433930" y="96253"/>
                </a:cubicBezTo>
                <a:cubicBezTo>
                  <a:pt x="427463" y="83319"/>
                  <a:pt x="420749" y="69680"/>
                  <a:pt x="409867" y="60158"/>
                </a:cubicBezTo>
                <a:cubicBezTo>
                  <a:pt x="388102" y="41114"/>
                  <a:pt x="366597" y="12032"/>
                  <a:pt x="337677" y="12032"/>
                </a:cubicBezTo>
                <a:lnTo>
                  <a:pt x="313614" y="0"/>
                </a:lnTo>
                <a:close/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6" name="45 CuadroTexto"/>
              <p:cNvSpPr txBox="1"/>
              <p:nvPr/>
            </p:nvSpPr>
            <p:spPr>
              <a:xfrm>
                <a:off x="3594440" y="2950478"/>
                <a:ext cx="1985672" cy="910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−576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84</m:t>
                          </m:r>
                        </m:den>
                      </m:f>
                      <m:r>
                        <a:rPr lang="es-CO" sz="2800" b="0" i="1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35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6" name="45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594440" y="2950478"/>
                <a:ext cx="1985672" cy="910570"/>
              </a:xfrm>
              <a:prstGeom prst="rect">
                <a:avLst/>
              </a:prstGeom>
              <a:blipFill rotWithShape="1">
                <a:blip r:embed="rId10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47" name="46 CuadroTexto"/>
          <p:cNvSpPr txBox="1"/>
          <p:nvPr/>
        </p:nvSpPr>
        <p:spPr>
          <a:xfrm>
            <a:off x="3370826" y="321297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48" name="47 CuadroTexto"/>
          <p:cNvSpPr txBox="1"/>
          <p:nvPr/>
        </p:nvSpPr>
        <p:spPr>
          <a:xfrm>
            <a:off x="5387050" y="3212976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49" name="48 CuadroTexto"/>
              <p:cNvSpPr txBox="1"/>
              <p:nvPr/>
            </p:nvSpPr>
            <p:spPr>
              <a:xfrm>
                <a:off x="5652120" y="2950478"/>
                <a:ext cx="1160895" cy="910570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−541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49" name="4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52120" y="2950478"/>
                <a:ext cx="1160895" cy="910570"/>
              </a:xfrm>
              <a:prstGeom prst="rect">
                <a:avLst/>
              </a:prstGeom>
              <a:blipFill rotWithShape="1">
                <a:blip r:embed="rId11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graphicFrame>
        <p:nvGraphicFramePr>
          <p:cNvPr id="50" name="49 Objeto"/>
          <p:cNvGraphicFramePr>
            <a:graphicFrameLocks noChangeAspect="1"/>
          </p:cNvGraphicFramePr>
          <p:nvPr>
            <p:extLst>
              <p:ext uri="{D42A27DB-BD31-4B8C-83A1-F6EECF244321}">
                <p14:modId xmlns:p14="http://schemas.microsoft.com/office/powerpoint/2010/main" val="2125710018"/>
              </p:ext>
            </p:extLst>
          </p:nvPr>
        </p:nvGraphicFramePr>
        <p:xfrm>
          <a:off x="175684" y="4221087"/>
          <a:ext cx="1405505" cy="900000"/>
        </p:xfrm>
        <a:graphic>
          <a:graphicData uri="http://schemas.openxmlformats.org/presentationml/2006/ole">
            <mc:AlternateContent xmlns:mc="http://schemas.openxmlformats.org/markup-compatibility/2006">
              <mc:Choice xmlns:v="urn:schemas-microsoft-com:vml" Requires="v">
                <p:oleObj spid="_x0000_s7178" name="Ecuación" r:id="rId12" imgW="609480" imgH="393480" progId="Equation.3">
                  <p:embed/>
                </p:oleObj>
              </mc:Choice>
              <mc:Fallback>
                <p:oleObj name="Ecuación" r:id="rId12" imgW="609480" imgH="393480" progId="Equation.3">
                  <p:embed/>
                  <p:pic>
                    <p:nvPicPr>
                      <p:cNvPr id="0" name="6 Objeto"/>
                      <p:cNvPicPr>
                        <a:picLocks noChangeAspect="1" noChangeArrowheads="1"/>
                      </p:cNvPicPr>
                      <p:nvPr/>
                    </p:nvPicPr>
                    <p:blipFill>
                      <a:blip r:embed="rId13">
                        <a:extLst>
                          <a:ext uri="{28A0092B-C50C-407E-A947-70E740481C1C}">
                            <a14:useLocalDpi xmlns:a14="http://schemas.microsoft.com/office/drawing/2010/main" val="0"/>
                          </a:ext>
                        </a:extLst>
                      </a:blip>
                      <a:srcRect/>
                      <a:stretch>
                        <a:fillRect/>
                      </a:stretch>
                    </p:blipFill>
                    <p:spPr bwMode="auto">
                      <a:xfrm>
                        <a:off x="175684" y="4221087"/>
                        <a:ext cx="1405505" cy="900000"/>
                      </a:xfrm>
                      <a:prstGeom prst="rect">
                        <a:avLst/>
                      </a:prstGeom>
                      <a:noFill/>
                      <a:ln>
                        <a:noFill/>
                      </a:ln>
                      <a:extLst>
                        <a:ext uri="{909E8E84-426E-40DD-AFC4-6F175D3DCCD1}">
                          <a14:hiddenFill xmlns:a14="http://schemas.microsoft.com/office/drawing/2010/main">
                            <a:solidFill>
                              <a:srgbClr val="FFFFFF"/>
                            </a:solidFill>
                          </a14:hiddenFill>
                        </a:ext>
                        <a:ext uri="{91240B29-F687-4F45-9708-019B960494DF}">
                          <a14:hiddenLine xmlns:a14="http://schemas.microsoft.com/office/drawing/2010/main" w="9525">
                            <a:solidFill>
                              <a:srgbClr val="000000"/>
                            </a:solidFill>
                            <a:miter lim="800000"/>
                            <a:headEnd/>
                            <a:tailEnd/>
                          </a14:hiddenLine>
                        </a:ext>
                      </a:extLst>
                    </p:spPr>
                  </p:pic>
                </p:oleObj>
              </mc:Fallback>
            </mc:AlternateContent>
          </a:graphicData>
        </a:graphic>
      </p:graphicFrame>
      <p:sp>
        <p:nvSpPr>
          <p:cNvPr id="51" name="50 Forma libre"/>
          <p:cNvSpPr/>
          <p:nvPr/>
        </p:nvSpPr>
        <p:spPr>
          <a:xfrm>
            <a:off x="601579" y="4295274"/>
            <a:ext cx="653947" cy="529389"/>
          </a:xfrm>
          <a:custGeom>
            <a:avLst/>
            <a:gdLst>
              <a:gd name="connsiteX0" fmla="*/ 469232 w 653947"/>
              <a:gd name="connsiteY0" fmla="*/ 36094 h 529389"/>
              <a:gd name="connsiteX1" fmla="*/ 324853 w 653947"/>
              <a:gd name="connsiteY1" fmla="*/ 60158 h 529389"/>
              <a:gd name="connsiteX2" fmla="*/ 252663 w 653947"/>
              <a:gd name="connsiteY2" fmla="*/ 84221 h 529389"/>
              <a:gd name="connsiteX3" fmla="*/ 180474 w 653947"/>
              <a:gd name="connsiteY3" fmla="*/ 120315 h 529389"/>
              <a:gd name="connsiteX4" fmla="*/ 120316 w 653947"/>
              <a:gd name="connsiteY4" fmla="*/ 156410 h 529389"/>
              <a:gd name="connsiteX5" fmla="*/ 48126 w 653947"/>
              <a:gd name="connsiteY5" fmla="*/ 204537 h 529389"/>
              <a:gd name="connsiteX6" fmla="*/ 24063 w 653947"/>
              <a:gd name="connsiteY6" fmla="*/ 240631 h 529389"/>
              <a:gd name="connsiteX7" fmla="*/ 0 w 653947"/>
              <a:gd name="connsiteY7" fmla="*/ 312821 h 529389"/>
              <a:gd name="connsiteX8" fmla="*/ 12032 w 653947"/>
              <a:gd name="connsiteY8" fmla="*/ 372979 h 529389"/>
              <a:gd name="connsiteX9" fmla="*/ 72189 w 653947"/>
              <a:gd name="connsiteY9" fmla="*/ 433137 h 529389"/>
              <a:gd name="connsiteX10" fmla="*/ 96253 w 653947"/>
              <a:gd name="connsiteY10" fmla="*/ 457200 h 529389"/>
              <a:gd name="connsiteX11" fmla="*/ 168442 w 653947"/>
              <a:gd name="connsiteY11" fmla="*/ 481263 h 529389"/>
              <a:gd name="connsiteX12" fmla="*/ 264695 w 653947"/>
              <a:gd name="connsiteY12" fmla="*/ 529389 h 529389"/>
              <a:gd name="connsiteX13" fmla="*/ 445168 w 653947"/>
              <a:gd name="connsiteY13" fmla="*/ 505326 h 529389"/>
              <a:gd name="connsiteX14" fmla="*/ 481263 w 653947"/>
              <a:gd name="connsiteY14" fmla="*/ 481263 h 529389"/>
              <a:gd name="connsiteX15" fmla="*/ 529389 w 653947"/>
              <a:gd name="connsiteY15" fmla="*/ 421105 h 529389"/>
              <a:gd name="connsiteX16" fmla="*/ 577516 w 653947"/>
              <a:gd name="connsiteY16" fmla="*/ 324852 h 529389"/>
              <a:gd name="connsiteX17" fmla="*/ 625642 w 653947"/>
              <a:gd name="connsiteY17" fmla="*/ 240631 h 529389"/>
              <a:gd name="connsiteX18" fmla="*/ 637674 w 653947"/>
              <a:gd name="connsiteY18" fmla="*/ 192505 h 529389"/>
              <a:gd name="connsiteX19" fmla="*/ 637674 w 653947"/>
              <a:gd name="connsiteY19" fmla="*/ 84221 h 529389"/>
              <a:gd name="connsiteX20" fmla="*/ 553453 w 653947"/>
              <a:gd name="connsiteY20" fmla="*/ 48126 h 529389"/>
              <a:gd name="connsiteX21" fmla="*/ 517358 w 653947"/>
              <a:gd name="connsiteY21" fmla="*/ 24063 h 529389"/>
              <a:gd name="connsiteX22" fmla="*/ 481263 w 653947"/>
              <a:gd name="connsiteY22" fmla="*/ 12031 h 529389"/>
              <a:gd name="connsiteX23" fmla="*/ 433137 w 653947"/>
              <a:gd name="connsiteY23" fmla="*/ 0 h 52938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  <a:cxn ang="0">
                <a:pos x="connsiteX17" y="connsiteY17"/>
              </a:cxn>
              <a:cxn ang="0">
                <a:pos x="connsiteX18" y="connsiteY18"/>
              </a:cxn>
              <a:cxn ang="0">
                <a:pos x="connsiteX19" y="connsiteY19"/>
              </a:cxn>
              <a:cxn ang="0">
                <a:pos x="connsiteX20" y="connsiteY20"/>
              </a:cxn>
              <a:cxn ang="0">
                <a:pos x="connsiteX21" y="connsiteY21"/>
              </a:cxn>
              <a:cxn ang="0">
                <a:pos x="connsiteX22" y="connsiteY22"/>
              </a:cxn>
              <a:cxn ang="0">
                <a:pos x="connsiteX23" y="connsiteY23"/>
              </a:cxn>
            </a:cxnLst>
            <a:rect l="l" t="t" r="r" b="b"/>
            <a:pathLst>
              <a:path w="653947" h="529389">
                <a:moveTo>
                  <a:pt x="469232" y="36094"/>
                </a:moveTo>
                <a:cubicBezTo>
                  <a:pt x="421106" y="44115"/>
                  <a:pt x="372481" y="49574"/>
                  <a:pt x="324853" y="60158"/>
                </a:cubicBezTo>
                <a:cubicBezTo>
                  <a:pt x="300092" y="65660"/>
                  <a:pt x="273768" y="70151"/>
                  <a:pt x="252663" y="84221"/>
                </a:cubicBezTo>
                <a:cubicBezTo>
                  <a:pt x="206016" y="115319"/>
                  <a:pt x="230286" y="103711"/>
                  <a:pt x="180474" y="120315"/>
                </a:cubicBezTo>
                <a:cubicBezTo>
                  <a:pt x="126485" y="174304"/>
                  <a:pt x="190601" y="117363"/>
                  <a:pt x="120316" y="156410"/>
                </a:cubicBezTo>
                <a:cubicBezTo>
                  <a:pt x="95035" y="170455"/>
                  <a:pt x="48126" y="204537"/>
                  <a:pt x="48126" y="204537"/>
                </a:cubicBezTo>
                <a:cubicBezTo>
                  <a:pt x="40105" y="216568"/>
                  <a:pt x="29936" y="227417"/>
                  <a:pt x="24063" y="240631"/>
                </a:cubicBezTo>
                <a:cubicBezTo>
                  <a:pt x="13761" y="263810"/>
                  <a:pt x="0" y="312821"/>
                  <a:pt x="0" y="312821"/>
                </a:cubicBezTo>
                <a:cubicBezTo>
                  <a:pt x="4011" y="332874"/>
                  <a:pt x="1511" y="355443"/>
                  <a:pt x="12032" y="372979"/>
                </a:cubicBezTo>
                <a:cubicBezTo>
                  <a:pt x="26622" y="397296"/>
                  <a:pt x="52136" y="413084"/>
                  <a:pt x="72189" y="433137"/>
                </a:cubicBezTo>
                <a:cubicBezTo>
                  <a:pt x="80210" y="441158"/>
                  <a:pt x="85491" y="453613"/>
                  <a:pt x="96253" y="457200"/>
                </a:cubicBezTo>
                <a:cubicBezTo>
                  <a:pt x="120316" y="465221"/>
                  <a:pt x="147337" y="467193"/>
                  <a:pt x="168442" y="481263"/>
                </a:cubicBezTo>
                <a:cubicBezTo>
                  <a:pt x="222507" y="517306"/>
                  <a:pt x="191111" y="499956"/>
                  <a:pt x="264695" y="529389"/>
                </a:cubicBezTo>
                <a:cubicBezTo>
                  <a:pt x="296963" y="526700"/>
                  <a:pt x="396020" y="529900"/>
                  <a:pt x="445168" y="505326"/>
                </a:cubicBezTo>
                <a:cubicBezTo>
                  <a:pt x="458102" y="498859"/>
                  <a:pt x="471038" y="491488"/>
                  <a:pt x="481263" y="481263"/>
                </a:cubicBezTo>
                <a:cubicBezTo>
                  <a:pt x="499421" y="463105"/>
                  <a:pt x="513347" y="441158"/>
                  <a:pt x="529389" y="421105"/>
                </a:cubicBezTo>
                <a:cubicBezTo>
                  <a:pt x="551385" y="355120"/>
                  <a:pt x="530160" y="410093"/>
                  <a:pt x="577516" y="324852"/>
                </a:cubicBezTo>
                <a:cubicBezTo>
                  <a:pt x="628402" y="233258"/>
                  <a:pt x="575219" y="316267"/>
                  <a:pt x="625642" y="240631"/>
                </a:cubicBezTo>
                <a:cubicBezTo>
                  <a:pt x="629653" y="224589"/>
                  <a:pt x="633131" y="208405"/>
                  <a:pt x="637674" y="192505"/>
                </a:cubicBezTo>
                <a:cubicBezTo>
                  <a:pt x="649152" y="152332"/>
                  <a:pt x="667691" y="132249"/>
                  <a:pt x="637674" y="84221"/>
                </a:cubicBezTo>
                <a:cubicBezTo>
                  <a:pt x="626295" y="66015"/>
                  <a:pt x="572557" y="57678"/>
                  <a:pt x="553453" y="48126"/>
                </a:cubicBezTo>
                <a:cubicBezTo>
                  <a:pt x="540519" y="41659"/>
                  <a:pt x="530292" y="30530"/>
                  <a:pt x="517358" y="24063"/>
                </a:cubicBezTo>
                <a:cubicBezTo>
                  <a:pt x="506014" y="18391"/>
                  <a:pt x="493458" y="15515"/>
                  <a:pt x="481263" y="12031"/>
                </a:cubicBezTo>
                <a:cubicBezTo>
                  <a:pt x="465364" y="7488"/>
                  <a:pt x="433137" y="0"/>
                  <a:pt x="433137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52" name="51 CuadroTexto"/>
          <p:cNvSpPr txBox="1"/>
          <p:nvPr/>
        </p:nvSpPr>
        <p:spPr>
          <a:xfrm>
            <a:off x="1426610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3" name="52 CuadroTexto"/>
              <p:cNvSpPr txBox="1"/>
              <p:nvPr/>
            </p:nvSpPr>
            <p:spPr>
              <a:xfrm>
                <a:off x="1667398" y="4186220"/>
                <a:ext cx="1320426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63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num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2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3" name="5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1667398" y="4186220"/>
                <a:ext cx="1320426" cy="898964"/>
              </a:xfrm>
              <a:prstGeom prst="rect">
                <a:avLst/>
              </a:prstGeom>
              <a:blipFill rotWithShape="1">
                <a:blip r:embed="rId14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4" name="53 CuadroTexto"/>
          <p:cNvSpPr txBox="1"/>
          <p:nvPr/>
        </p:nvSpPr>
        <p:spPr>
          <a:xfrm>
            <a:off x="2794762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5" name="54 CuadroTexto"/>
              <p:cNvSpPr txBox="1"/>
              <p:nvPr/>
            </p:nvSpPr>
            <p:spPr>
              <a:xfrm>
                <a:off x="3052802" y="4149080"/>
                <a:ext cx="1519198" cy="93615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den>
                      </m:f>
                      <m:r>
                        <a:rPr lang="es-CO" sz="2800" b="0" i="0" smtClean="0">
                          <a:solidFill>
                            <a:srgbClr val="000000"/>
                          </a:solidFill>
                          <a:latin typeface="Cambria Math"/>
                        </a:rPr>
                        <m:t>+</m:t>
                      </m:r>
                      <m:f>
                        <m:fPr>
                          <m:ctrlP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/>
                        <m:den>
                          <m:r>
                            <a:rPr lang="es-CO" sz="2800" b="0" i="0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5" name="54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3052802" y="4149080"/>
                <a:ext cx="1519198" cy="936154"/>
              </a:xfrm>
              <a:prstGeom prst="rect">
                <a:avLst/>
              </a:prstGeom>
              <a:blipFill rotWithShape="1">
                <a:blip r:embed="rId15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56" name="55 CuadroTexto"/>
          <p:cNvSpPr txBox="1"/>
          <p:nvPr/>
        </p:nvSpPr>
        <p:spPr>
          <a:xfrm>
            <a:off x="3120937" y="4124513"/>
            <a:ext cx="575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63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7" name="56 CuadroTexto"/>
          <p:cNvSpPr txBox="1"/>
          <p:nvPr/>
        </p:nvSpPr>
        <p:spPr>
          <a:xfrm>
            <a:off x="3924193" y="4129916"/>
            <a:ext cx="575799" cy="523220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49</a:t>
            </a:r>
            <a:endParaRPr lang="en-US" sz="2800" dirty="0">
              <a:solidFill>
                <a:srgbClr val="000000"/>
              </a:solidFill>
            </a:endParaRPr>
          </a:p>
        </p:txBody>
      </p:sp>
      <p:sp>
        <p:nvSpPr>
          <p:cNvPr id="58" name="57 CuadroTexto"/>
          <p:cNvSpPr txBox="1"/>
          <p:nvPr/>
        </p:nvSpPr>
        <p:spPr>
          <a:xfrm>
            <a:off x="4378938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59" name="58 CuadroTexto"/>
              <p:cNvSpPr txBox="1"/>
              <p:nvPr/>
            </p:nvSpPr>
            <p:spPr>
              <a:xfrm>
                <a:off x="4686919" y="4186220"/>
                <a:ext cx="893193" cy="898964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112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14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59" name="58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4686919" y="4186220"/>
                <a:ext cx="893193" cy="898964"/>
              </a:xfrm>
              <a:prstGeom prst="rect">
                <a:avLst/>
              </a:prstGeom>
              <a:blipFill rotWithShape="1">
                <a:blip r:embed="rId16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0" name="59 Forma libre"/>
          <p:cNvSpPr/>
          <p:nvPr/>
        </p:nvSpPr>
        <p:spPr>
          <a:xfrm>
            <a:off x="4860758" y="4331368"/>
            <a:ext cx="529389" cy="156411"/>
          </a:xfrm>
          <a:custGeom>
            <a:avLst/>
            <a:gdLst>
              <a:gd name="connsiteX0" fmla="*/ 0 w 529389"/>
              <a:gd name="connsiteY0" fmla="*/ 156411 h 156411"/>
              <a:gd name="connsiteX1" fmla="*/ 192505 w 529389"/>
              <a:gd name="connsiteY1" fmla="*/ 72190 h 156411"/>
              <a:gd name="connsiteX2" fmla="*/ 228600 w 529389"/>
              <a:gd name="connsiteY2" fmla="*/ 60158 h 156411"/>
              <a:gd name="connsiteX3" fmla="*/ 433137 w 529389"/>
              <a:gd name="connsiteY3" fmla="*/ 36095 h 156411"/>
              <a:gd name="connsiteX4" fmla="*/ 517358 w 529389"/>
              <a:gd name="connsiteY4" fmla="*/ 12032 h 156411"/>
              <a:gd name="connsiteX5" fmla="*/ 529389 w 529389"/>
              <a:gd name="connsiteY5" fmla="*/ 0 h 15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9389" h="156411">
                <a:moveTo>
                  <a:pt x="0" y="156411"/>
                </a:moveTo>
                <a:cubicBezTo>
                  <a:pt x="98760" y="107030"/>
                  <a:pt x="66578" y="120624"/>
                  <a:pt x="192505" y="72190"/>
                </a:cubicBezTo>
                <a:cubicBezTo>
                  <a:pt x="204342" y="67637"/>
                  <a:pt x="216122" y="62427"/>
                  <a:pt x="228600" y="60158"/>
                </a:cubicBezTo>
                <a:cubicBezTo>
                  <a:pt x="254568" y="55437"/>
                  <a:pt x="412135" y="38429"/>
                  <a:pt x="433137" y="36095"/>
                </a:cubicBezTo>
                <a:cubicBezTo>
                  <a:pt x="448560" y="32239"/>
                  <a:pt x="500095" y="20664"/>
                  <a:pt x="517358" y="12032"/>
                </a:cubicBezTo>
                <a:cubicBezTo>
                  <a:pt x="522431" y="9495"/>
                  <a:pt x="525379" y="4011"/>
                  <a:pt x="52938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1" name="60 Forma libre"/>
          <p:cNvSpPr/>
          <p:nvPr/>
        </p:nvSpPr>
        <p:spPr>
          <a:xfrm>
            <a:off x="4932041" y="4856765"/>
            <a:ext cx="379592" cy="156411"/>
          </a:xfrm>
          <a:custGeom>
            <a:avLst/>
            <a:gdLst>
              <a:gd name="connsiteX0" fmla="*/ 0 w 529389"/>
              <a:gd name="connsiteY0" fmla="*/ 156411 h 156411"/>
              <a:gd name="connsiteX1" fmla="*/ 192505 w 529389"/>
              <a:gd name="connsiteY1" fmla="*/ 72190 h 156411"/>
              <a:gd name="connsiteX2" fmla="*/ 228600 w 529389"/>
              <a:gd name="connsiteY2" fmla="*/ 60158 h 156411"/>
              <a:gd name="connsiteX3" fmla="*/ 433137 w 529389"/>
              <a:gd name="connsiteY3" fmla="*/ 36095 h 156411"/>
              <a:gd name="connsiteX4" fmla="*/ 517358 w 529389"/>
              <a:gd name="connsiteY4" fmla="*/ 12032 h 156411"/>
              <a:gd name="connsiteX5" fmla="*/ 529389 w 529389"/>
              <a:gd name="connsiteY5" fmla="*/ 0 h 15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9389" h="156411">
                <a:moveTo>
                  <a:pt x="0" y="156411"/>
                </a:moveTo>
                <a:cubicBezTo>
                  <a:pt x="98760" y="107030"/>
                  <a:pt x="66578" y="120624"/>
                  <a:pt x="192505" y="72190"/>
                </a:cubicBezTo>
                <a:cubicBezTo>
                  <a:pt x="204342" y="67637"/>
                  <a:pt x="216122" y="62427"/>
                  <a:pt x="228600" y="60158"/>
                </a:cubicBezTo>
                <a:cubicBezTo>
                  <a:pt x="254568" y="55437"/>
                  <a:pt x="412135" y="38429"/>
                  <a:pt x="433137" y="36095"/>
                </a:cubicBezTo>
                <a:cubicBezTo>
                  <a:pt x="448560" y="32239"/>
                  <a:pt x="500095" y="20664"/>
                  <a:pt x="517358" y="12032"/>
                </a:cubicBezTo>
                <a:cubicBezTo>
                  <a:pt x="522431" y="9495"/>
                  <a:pt x="525379" y="4011"/>
                  <a:pt x="52938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2" name="61 CuadroTexto"/>
          <p:cNvSpPr txBox="1"/>
          <p:nvPr/>
        </p:nvSpPr>
        <p:spPr>
          <a:xfrm>
            <a:off x="5387050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3" name="62 CuadroTexto"/>
              <p:cNvSpPr txBox="1"/>
              <p:nvPr/>
            </p:nvSpPr>
            <p:spPr>
              <a:xfrm>
                <a:off x="5695031" y="4186220"/>
                <a:ext cx="694421" cy="907749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56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7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3" name="62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5695031" y="4186220"/>
                <a:ext cx="694421" cy="907749"/>
              </a:xfrm>
              <a:prstGeom prst="rect">
                <a:avLst/>
              </a:prstGeom>
              <a:blipFill rotWithShape="1">
                <a:blip r:embed="rId17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4" name="63 Forma libre"/>
          <p:cNvSpPr/>
          <p:nvPr/>
        </p:nvSpPr>
        <p:spPr>
          <a:xfrm>
            <a:off x="5796136" y="4365104"/>
            <a:ext cx="529389" cy="156411"/>
          </a:xfrm>
          <a:custGeom>
            <a:avLst/>
            <a:gdLst>
              <a:gd name="connsiteX0" fmla="*/ 0 w 529389"/>
              <a:gd name="connsiteY0" fmla="*/ 156411 h 156411"/>
              <a:gd name="connsiteX1" fmla="*/ 192505 w 529389"/>
              <a:gd name="connsiteY1" fmla="*/ 72190 h 156411"/>
              <a:gd name="connsiteX2" fmla="*/ 228600 w 529389"/>
              <a:gd name="connsiteY2" fmla="*/ 60158 h 156411"/>
              <a:gd name="connsiteX3" fmla="*/ 433137 w 529389"/>
              <a:gd name="connsiteY3" fmla="*/ 36095 h 156411"/>
              <a:gd name="connsiteX4" fmla="*/ 517358 w 529389"/>
              <a:gd name="connsiteY4" fmla="*/ 12032 h 156411"/>
              <a:gd name="connsiteX5" fmla="*/ 529389 w 529389"/>
              <a:gd name="connsiteY5" fmla="*/ 0 h 15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9389" h="156411">
                <a:moveTo>
                  <a:pt x="0" y="156411"/>
                </a:moveTo>
                <a:cubicBezTo>
                  <a:pt x="98760" y="107030"/>
                  <a:pt x="66578" y="120624"/>
                  <a:pt x="192505" y="72190"/>
                </a:cubicBezTo>
                <a:cubicBezTo>
                  <a:pt x="204342" y="67637"/>
                  <a:pt x="216122" y="62427"/>
                  <a:pt x="228600" y="60158"/>
                </a:cubicBezTo>
                <a:cubicBezTo>
                  <a:pt x="254568" y="55437"/>
                  <a:pt x="412135" y="38429"/>
                  <a:pt x="433137" y="36095"/>
                </a:cubicBezTo>
                <a:cubicBezTo>
                  <a:pt x="448560" y="32239"/>
                  <a:pt x="500095" y="20664"/>
                  <a:pt x="517358" y="12032"/>
                </a:cubicBezTo>
                <a:cubicBezTo>
                  <a:pt x="522431" y="9495"/>
                  <a:pt x="525379" y="4011"/>
                  <a:pt x="52938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5" name="64 Forma libre"/>
          <p:cNvSpPr/>
          <p:nvPr/>
        </p:nvSpPr>
        <p:spPr>
          <a:xfrm>
            <a:off x="5838446" y="4869160"/>
            <a:ext cx="389738" cy="114399"/>
          </a:xfrm>
          <a:custGeom>
            <a:avLst/>
            <a:gdLst>
              <a:gd name="connsiteX0" fmla="*/ 0 w 529389"/>
              <a:gd name="connsiteY0" fmla="*/ 156411 h 156411"/>
              <a:gd name="connsiteX1" fmla="*/ 192505 w 529389"/>
              <a:gd name="connsiteY1" fmla="*/ 72190 h 156411"/>
              <a:gd name="connsiteX2" fmla="*/ 228600 w 529389"/>
              <a:gd name="connsiteY2" fmla="*/ 60158 h 156411"/>
              <a:gd name="connsiteX3" fmla="*/ 433137 w 529389"/>
              <a:gd name="connsiteY3" fmla="*/ 36095 h 156411"/>
              <a:gd name="connsiteX4" fmla="*/ 517358 w 529389"/>
              <a:gd name="connsiteY4" fmla="*/ 12032 h 156411"/>
              <a:gd name="connsiteX5" fmla="*/ 529389 w 529389"/>
              <a:gd name="connsiteY5" fmla="*/ 0 h 156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</a:cxnLst>
            <a:rect l="l" t="t" r="r" b="b"/>
            <a:pathLst>
              <a:path w="529389" h="156411">
                <a:moveTo>
                  <a:pt x="0" y="156411"/>
                </a:moveTo>
                <a:cubicBezTo>
                  <a:pt x="98760" y="107030"/>
                  <a:pt x="66578" y="120624"/>
                  <a:pt x="192505" y="72190"/>
                </a:cubicBezTo>
                <a:cubicBezTo>
                  <a:pt x="204342" y="67637"/>
                  <a:pt x="216122" y="62427"/>
                  <a:pt x="228600" y="60158"/>
                </a:cubicBezTo>
                <a:cubicBezTo>
                  <a:pt x="254568" y="55437"/>
                  <a:pt x="412135" y="38429"/>
                  <a:pt x="433137" y="36095"/>
                </a:cubicBezTo>
                <a:cubicBezTo>
                  <a:pt x="448560" y="32239"/>
                  <a:pt x="500095" y="20664"/>
                  <a:pt x="517358" y="12032"/>
                </a:cubicBezTo>
                <a:cubicBezTo>
                  <a:pt x="522431" y="9495"/>
                  <a:pt x="525379" y="4011"/>
                  <a:pt x="529389" y="0"/>
                </a:cubicBezTo>
              </a:path>
            </a:pathLst>
          </a:custGeom>
          <a:noFill/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en-US"/>
          </a:p>
        </p:txBody>
      </p:sp>
      <p:sp>
        <p:nvSpPr>
          <p:cNvPr id="66" name="65 CuadroTexto"/>
          <p:cNvSpPr txBox="1"/>
          <p:nvPr/>
        </p:nvSpPr>
        <p:spPr>
          <a:xfrm>
            <a:off x="6179138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mc:AlternateContent xmlns:mc="http://schemas.openxmlformats.org/markup-compatibility/2006" xmlns:a14="http://schemas.microsoft.com/office/drawing/2010/main">
        <mc:Choice Requires="a14">
          <p:sp>
            <p:nvSpPr>
              <p:cNvPr id="67" name="66 CuadroTexto"/>
              <p:cNvSpPr txBox="1"/>
              <p:nvPr/>
            </p:nvSpPr>
            <p:spPr>
              <a:xfrm>
                <a:off x="6397859" y="4177435"/>
                <a:ext cx="495649" cy="900246"/>
              </a:xfrm>
              <a:prstGeom prst="rect">
                <a:avLst/>
              </a:prstGeom>
              <a:noFill/>
            </p:spPr>
            <p:txBody>
              <a:bodyPr wrap="none" rtlCol="0">
                <a:spAutoFit/>
              </a:bodyPr>
              <a:lstStyle/>
              <a:p>
                <a:pPr/>
                <a14:m>
                  <m:oMathPara xmlns:m="http://schemas.openxmlformats.org/officeDocument/2006/math">
                    <m:oMathParaPr>
                      <m:jc m:val="centerGroup"/>
                    </m:oMathParaPr>
                    <m:oMath xmlns:m="http://schemas.openxmlformats.org/officeDocument/2006/math">
                      <m:f>
                        <m:fPr>
                          <m:ctrlPr>
                            <a:rPr lang="en-US" sz="280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</m:ctrlPr>
                        </m:fPr>
                        <m:num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8</m:t>
                          </m:r>
                        </m:num>
                        <m:den>
                          <m:r>
                            <a:rPr lang="es-CO" sz="2800" b="0" i="1" smtClean="0">
                              <a:solidFill>
                                <a:srgbClr val="000000"/>
                              </a:solidFill>
                              <a:latin typeface="Cambria Math"/>
                            </a:rPr>
                            <m:t>1</m:t>
                          </m:r>
                        </m:den>
                      </m:f>
                    </m:oMath>
                  </m:oMathPara>
                </a14:m>
                <a:endParaRPr lang="en-US" sz="2800" dirty="0">
                  <a:solidFill>
                    <a:srgbClr val="000000"/>
                  </a:solidFill>
                </a:endParaRPr>
              </a:p>
            </p:txBody>
          </p:sp>
        </mc:Choice>
        <mc:Fallback xmlns="">
          <p:sp>
            <p:nvSpPr>
              <p:cNvPr id="67" name="66 CuadroTexto"/>
              <p:cNvSpPr txBox="1">
                <a:spLocks noRot="1" noChangeAspect="1" noMove="1" noResize="1" noEditPoints="1" noAdjustHandles="1" noChangeArrowheads="1" noChangeShapeType="1" noTextEdit="1"/>
              </p:cNvSpPr>
              <p:nvPr/>
            </p:nvSpPr>
            <p:spPr>
              <a:xfrm>
                <a:off x="6397859" y="4177435"/>
                <a:ext cx="495649" cy="900246"/>
              </a:xfrm>
              <a:prstGeom prst="rect">
                <a:avLst/>
              </a:prstGeom>
              <a:blipFill rotWithShape="1">
                <a:blip r:embed="rId18"/>
                <a:stretch>
                  <a:fillRect/>
                </a:stretch>
              </a:blipFill>
            </p:spPr>
            <p:txBody>
              <a:bodyPr/>
              <a:lstStyle/>
              <a:p>
                <a:r>
                  <a:rPr lang="en-US">
                    <a:noFill/>
                  </a:rPr>
                  <a:t> </a:t>
                </a:r>
              </a:p>
            </p:txBody>
          </p:sp>
        </mc:Fallback>
      </mc:AlternateContent>
      <p:sp>
        <p:nvSpPr>
          <p:cNvPr id="68" name="67 CuadroTexto"/>
          <p:cNvSpPr txBox="1"/>
          <p:nvPr/>
        </p:nvSpPr>
        <p:spPr>
          <a:xfrm>
            <a:off x="6683194" y="4437112"/>
            <a:ext cx="409086" cy="461665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en-US" sz="2400" dirty="0" smtClean="0">
                <a:solidFill>
                  <a:srgbClr val="000000"/>
                </a:solidFill>
              </a:rPr>
              <a:t>=</a:t>
            </a:r>
            <a:endParaRPr lang="en-US" sz="2400" dirty="0">
              <a:solidFill>
                <a:srgbClr val="000000"/>
              </a:solidFill>
            </a:endParaRPr>
          </a:p>
        </p:txBody>
      </p:sp>
      <p:sp>
        <p:nvSpPr>
          <p:cNvPr id="69" name="68 CuadroTexto"/>
          <p:cNvSpPr txBox="1"/>
          <p:nvPr/>
        </p:nvSpPr>
        <p:spPr>
          <a:xfrm>
            <a:off x="6978972" y="4400083"/>
            <a:ext cx="329332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dirty="0" smtClean="0">
                <a:solidFill>
                  <a:srgbClr val="000000"/>
                </a:solidFill>
              </a:rPr>
              <a:t>8</a:t>
            </a:r>
            <a:endParaRPr lang="en-US" sz="2800" dirty="0">
              <a:solidFill>
                <a:srgbClr val="000000"/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65005298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8" dur="500"/>
                                        <p:tgtEl>
                                          <p:spTgt spid="24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9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" fill="hold">
                      <p:stCondLst>
                        <p:cond delay="indefinite"/>
                      </p:stCondLst>
                      <p:childTnLst>
                        <p:par>
                          <p:cTn id="21" fill="hold">
                            <p:stCondLst>
                              <p:cond delay="0"/>
                            </p:stCondLst>
                            <p:childTnLst>
                              <p:par>
                                <p:cTn id="2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>
                      <p:stCondLst>
                        <p:cond delay="indefinite"/>
                      </p:stCondLst>
                      <p:childTnLst>
                        <p:par>
                          <p:cTn id="25" fill="hold">
                            <p:stCondLst>
                              <p:cond delay="0"/>
                            </p:stCondLst>
                            <p:childTnLst>
                              <p:par>
                                <p:cTn id="2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8" fill="hold">
                      <p:stCondLst>
                        <p:cond delay="indefinite"/>
                      </p:stCondLst>
                      <p:childTnLst>
                        <p:par>
                          <p:cTn id="29" fill="hold">
                            <p:stCondLst>
                              <p:cond delay="0"/>
                            </p:stCondLst>
                            <p:childTnLst>
                              <p:par>
                                <p:cTn id="3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>
                      <p:stCondLst>
                        <p:cond delay="indefinite"/>
                      </p:stCondLst>
                      <p:childTnLst>
                        <p:par>
                          <p:cTn id="33" fill="hold">
                            <p:stCondLst>
                              <p:cond delay="0"/>
                            </p:stCondLst>
                            <p:childTnLst>
                              <p:par>
                                <p:cTn id="34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6" fill="hold">
                      <p:stCondLst>
                        <p:cond delay="indefinite"/>
                      </p:stCondLst>
                      <p:childTnLst>
                        <p:par>
                          <p:cTn id="37" fill="hold">
                            <p:stCondLst>
                              <p:cond delay="0"/>
                            </p:stCondLst>
                            <p:childTnLst>
                              <p:par>
                                <p:cTn id="3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8" fill="hold">
                      <p:stCondLst>
                        <p:cond delay="indefinite"/>
                      </p:stCondLst>
                      <p:childTnLst>
                        <p:par>
                          <p:cTn id="49" fill="hold">
                            <p:stCondLst>
                              <p:cond delay="0"/>
                            </p:stCondLst>
                            <p:childTnLst>
                              <p:par>
                                <p:cTn id="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6" fill="hold">
                      <p:stCondLst>
                        <p:cond delay="indefinite"/>
                      </p:stCondLst>
                      <p:childTnLst>
                        <p:par>
                          <p:cTn id="57" fill="hold">
                            <p:stCondLst>
                              <p:cond delay="0"/>
                            </p:stCondLst>
                            <p:childTnLst>
                              <p:par>
                                <p:cTn id="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0" fill="hold">
                      <p:stCondLst>
                        <p:cond delay="indefinite"/>
                      </p:stCondLst>
                      <p:childTnLst>
                        <p:par>
                          <p:cTn id="61" fill="hold">
                            <p:stCondLst>
                              <p:cond delay="0"/>
                            </p:stCondLst>
                            <p:childTnLst>
                              <p:par>
                                <p:cTn id="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4" fill="hold">
                      <p:stCondLst>
                        <p:cond delay="indefinite"/>
                      </p:stCondLst>
                      <p:childTnLst>
                        <p:par>
                          <p:cTn id="65" fill="hold">
                            <p:stCondLst>
                              <p:cond delay="0"/>
                            </p:stCondLst>
                            <p:childTnLst>
                              <p:par>
                                <p:cTn id="6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8" fill="hold">
                      <p:stCondLst>
                        <p:cond delay="indefinite"/>
                      </p:stCondLst>
                      <p:childTnLst>
                        <p:par>
                          <p:cTn id="69" fill="hold">
                            <p:stCondLst>
                              <p:cond delay="0"/>
                            </p:stCondLst>
                            <p:childTnLst>
                              <p:par>
                                <p:cTn id="7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2" fill="hold">
                      <p:stCondLst>
                        <p:cond delay="indefinite"/>
                      </p:stCondLst>
                      <p:childTnLst>
                        <p:par>
                          <p:cTn id="73" fill="hold">
                            <p:stCondLst>
                              <p:cond delay="0"/>
                            </p:stCondLst>
                            <p:childTnLst>
                              <p:par>
                                <p:cTn id="7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6" fill="hold">
                      <p:stCondLst>
                        <p:cond delay="indefinite"/>
                      </p:stCondLst>
                      <p:childTnLst>
                        <p:par>
                          <p:cTn id="77" fill="hold">
                            <p:stCondLst>
                              <p:cond delay="0"/>
                            </p:stCondLst>
                            <p:childTnLst>
                              <p:par>
                                <p:cTn id="7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0" fill="hold">
                      <p:stCondLst>
                        <p:cond delay="indefinite"/>
                      </p:stCondLst>
                      <p:childTnLst>
                        <p:par>
                          <p:cTn id="81" fill="hold">
                            <p:stCondLst>
                              <p:cond delay="0"/>
                            </p:stCondLst>
                            <p:childTnLst>
                              <p:par>
                                <p:cTn id="8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22" presetClass="entr" presetSubtype="2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right)">
                                      <p:cBhvr>
                                        <p:cTn id="88" dur="500"/>
                                        <p:tgtEl>
                                          <p:spTgt spid="2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9" fill="hold">
                      <p:stCondLst>
                        <p:cond delay="indefinite"/>
                      </p:stCondLst>
                      <p:childTnLst>
                        <p:par>
                          <p:cTn id="90" fill="hold">
                            <p:stCondLst>
                              <p:cond delay="0"/>
                            </p:stCondLst>
                            <p:childTnLst>
                              <p:par>
                                <p:cTn id="9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3" fill="hold">
                      <p:stCondLst>
                        <p:cond delay="indefinite"/>
                      </p:stCondLst>
                      <p:childTnLst>
                        <p:par>
                          <p:cTn id="94" fill="hold">
                            <p:stCondLst>
                              <p:cond delay="0"/>
                            </p:stCondLst>
                            <p:childTnLst>
                              <p:par>
                                <p:cTn id="9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7" fill="hold">
                      <p:stCondLst>
                        <p:cond delay="indefinite"/>
                      </p:stCondLst>
                      <p:childTnLst>
                        <p:par>
                          <p:cTn id="98" fill="hold">
                            <p:stCondLst>
                              <p:cond delay="0"/>
                            </p:stCondLst>
                            <p:childTnLst>
                              <p:par>
                                <p:cTn id="99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1" fill="hold">
                      <p:stCondLst>
                        <p:cond delay="indefinite"/>
                      </p:stCondLst>
                      <p:childTnLst>
                        <p:par>
                          <p:cTn id="102" fill="hold">
                            <p:stCondLst>
                              <p:cond delay="0"/>
                            </p:stCondLst>
                            <p:childTnLst>
                              <p:par>
                                <p:cTn id="10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04" dur="5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05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06" fill="hold">
                      <p:stCondLst>
                        <p:cond delay="indefinite"/>
                      </p:stCondLst>
                      <p:childTnLst>
                        <p:par>
                          <p:cTn id="107" fill="hold">
                            <p:stCondLst>
                              <p:cond delay="0"/>
                            </p:stCondLst>
                            <p:childTnLst>
                              <p:par>
                                <p:cTn id="1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0" fill="hold">
                      <p:stCondLst>
                        <p:cond delay="indefinite"/>
                      </p:stCondLst>
                      <p:childTnLst>
                        <p:par>
                          <p:cTn id="111" fill="hold">
                            <p:stCondLst>
                              <p:cond delay="0"/>
                            </p:stCondLst>
                            <p:childTnLst>
                              <p:par>
                                <p:cTn id="1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4" fill="hold">
                      <p:stCondLst>
                        <p:cond delay="indefinite"/>
                      </p:stCondLst>
                      <p:childTnLst>
                        <p:par>
                          <p:cTn id="115" fill="hold">
                            <p:stCondLst>
                              <p:cond delay="0"/>
                            </p:stCondLst>
                            <p:childTnLst>
                              <p:par>
                                <p:cTn id="1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8" fill="hold">
                      <p:stCondLst>
                        <p:cond delay="indefinite"/>
                      </p:stCondLst>
                      <p:childTnLst>
                        <p:par>
                          <p:cTn id="119" fill="hold">
                            <p:stCondLst>
                              <p:cond delay="0"/>
                            </p:stCondLst>
                            <p:childTnLst>
                              <p:par>
                                <p:cTn id="12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2" fill="hold">
                      <p:stCondLst>
                        <p:cond delay="indefinite"/>
                      </p:stCondLst>
                      <p:childTnLst>
                        <p:par>
                          <p:cTn id="123" fill="hold">
                            <p:stCondLst>
                              <p:cond delay="0"/>
                            </p:stCondLst>
                            <p:childTnLst>
                              <p:par>
                                <p:cTn id="124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25" dur="500"/>
                                        <p:tgtEl>
                                          <p:spTgt spid="30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26" dur="1" fill="hold">
                                          <p:stCondLst>
                                            <p:cond delay="499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7" fill="hold">
                      <p:stCondLst>
                        <p:cond delay="indefinite"/>
                      </p:stCondLst>
                      <p:childTnLst>
                        <p:par>
                          <p:cTn id="128" fill="hold">
                            <p:stCondLst>
                              <p:cond delay="0"/>
                            </p:stCondLst>
                            <p:childTnLst>
                              <p:par>
                                <p:cTn id="1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1" fill="hold">
                      <p:stCondLst>
                        <p:cond delay="indefinite"/>
                      </p:stCondLst>
                      <p:childTnLst>
                        <p:par>
                          <p:cTn id="132" fill="hold">
                            <p:stCondLst>
                              <p:cond delay="0"/>
                            </p:stCondLst>
                            <p:childTnLst>
                              <p:par>
                                <p:cTn id="13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35" fill="hold">
                      <p:stCondLst>
                        <p:cond delay="indefinite"/>
                      </p:stCondLst>
                      <p:childTnLst>
                        <p:par>
                          <p:cTn id="136" fill="hold">
                            <p:stCondLst>
                              <p:cond delay="0"/>
                            </p:stCondLst>
                            <p:childTnLst>
                              <p:par>
                                <p:cTn id="137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3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3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4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4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38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3" fill="hold">
                      <p:stCondLst>
                        <p:cond delay="indefinite"/>
                      </p:stCondLst>
                      <p:childTnLst>
                        <p:par>
                          <p:cTn id="144" fill="hold">
                            <p:stCondLst>
                              <p:cond delay="0"/>
                            </p:stCondLst>
                            <p:childTnLst>
                              <p:par>
                                <p:cTn id="14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5000"/>
                                  </p:iterate>
                                  <p:childTnLst>
                                    <p:set>
                                      <p:cBhvr>
                                        <p:cTn id="14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47" dur="500"/>
                                        <p:tgtEl>
                                          <p:spTgt spid="40"/>
                                        </p:tgtEl>
                                      </p:cBhvr>
                                    </p:animEffec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4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bg1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48" fill="hold">
                      <p:stCondLst>
                        <p:cond delay="indefinite"/>
                      </p:stCondLst>
                      <p:childTnLst>
                        <p:par>
                          <p:cTn id="149" fill="hold">
                            <p:stCondLst>
                              <p:cond delay="0"/>
                            </p:stCondLst>
                            <p:childTnLst>
                              <p:par>
                                <p:cTn id="15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2" fill="hold">
                      <p:stCondLst>
                        <p:cond delay="indefinite"/>
                      </p:stCondLst>
                      <p:childTnLst>
                        <p:par>
                          <p:cTn id="153" fill="hold">
                            <p:stCondLst>
                              <p:cond delay="0"/>
                            </p:stCondLst>
                            <p:childTnLst>
                              <p:par>
                                <p:cTn id="1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6" fill="hold">
                      <p:stCondLst>
                        <p:cond delay="indefinite"/>
                      </p:stCondLst>
                      <p:childTnLst>
                        <p:par>
                          <p:cTn id="157" fill="hold">
                            <p:stCondLst>
                              <p:cond delay="0"/>
                            </p:stCondLst>
                            <p:childTnLst>
                              <p:par>
                                <p:cTn id="15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0" fill="hold">
                      <p:stCondLst>
                        <p:cond delay="indefinite"/>
                      </p:stCondLst>
                      <p:childTnLst>
                        <p:par>
                          <p:cTn id="161" fill="hold">
                            <p:stCondLst>
                              <p:cond delay="0"/>
                            </p:stCondLst>
                            <p:childTnLst>
                              <p:par>
                                <p:cTn id="16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4" fill="hold">
                      <p:stCondLst>
                        <p:cond delay="indefinite"/>
                      </p:stCondLst>
                      <p:childTnLst>
                        <p:par>
                          <p:cTn id="165" fill="hold">
                            <p:stCondLst>
                              <p:cond delay="0"/>
                            </p:stCondLst>
                            <p:childTnLst>
                              <p:par>
                                <p:cTn id="166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168" dur="500"/>
                                        <p:tgtEl>
                                          <p:spTgt spid="4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69" fill="hold">
                      <p:stCondLst>
                        <p:cond delay="indefinite"/>
                      </p:stCondLst>
                      <p:childTnLst>
                        <p:par>
                          <p:cTn id="170" fill="hold">
                            <p:stCondLst>
                              <p:cond delay="0"/>
                            </p:stCondLst>
                            <p:childTnLst>
                              <p:par>
                                <p:cTn id="17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3" fill="hold">
                      <p:stCondLst>
                        <p:cond delay="indefinite"/>
                      </p:stCondLst>
                      <p:childTnLst>
                        <p:par>
                          <p:cTn id="174" fill="hold">
                            <p:stCondLst>
                              <p:cond delay="0"/>
                            </p:stCondLst>
                            <p:childTnLst>
                              <p:par>
                                <p:cTn id="17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77" fill="hold">
                      <p:stCondLst>
                        <p:cond delay="indefinite"/>
                      </p:stCondLst>
                      <p:childTnLst>
                        <p:par>
                          <p:cTn id="178" fill="hold">
                            <p:stCondLst>
                              <p:cond delay="0"/>
                            </p:stCondLst>
                            <p:childTnLst>
                              <p:par>
                                <p:cTn id="17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1" fill="hold">
                      <p:stCondLst>
                        <p:cond delay="indefinite"/>
                      </p:stCondLst>
                      <p:childTnLst>
                        <p:par>
                          <p:cTn id="182" fill="hold">
                            <p:stCondLst>
                              <p:cond delay="0"/>
                            </p:stCondLst>
                            <p:childTnLst>
                              <p:par>
                                <p:cTn id="18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300"/>
                                  </p:iterate>
                                  <p:childTnLst>
                                    <p:set>
                                      <p:cBhvr>
                                        <p:cTn id="18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85" fill="hold">
                      <p:stCondLst>
                        <p:cond delay="indefinite"/>
                      </p:stCondLst>
                      <p:childTnLst>
                        <p:par>
                          <p:cTn id="186" fill="hold">
                            <p:stCondLst>
                              <p:cond delay="0"/>
                            </p:stCondLst>
                            <p:childTnLst>
                              <p:par>
                                <p:cTn id="187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188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189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0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191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192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4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3" fill="hold">
                      <p:stCondLst>
                        <p:cond delay="indefinite"/>
                      </p:stCondLst>
                      <p:childTnLst>
                        <p:par>
                          <p:cTn id="194" fill="hold">
                            <p:stCondLst>
                              <p:cond delay="0"/>
                            </p:stCondLst>
                            <p:childTnLst>
                              <p:par>
                                <p:cTn id="19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9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  <p:subTnLst>
                                    <p:animClr clrSpc="rgb" dir="cw">
                                      <p:cBhvr override="childStyle">
                                        <p:cTn dur="1" fill="hold" display="0" masterRel="nextClick" afterEffect="1"/>
                                        <p:tgtEl>
                                          <p:spTgt spid="50"/>
                                        </p:tgtEl>
                                        <p:attrNameLst>
                                          <p:attrName>ppt_c</p:attrName>
                                        </p:attrNameLst>
                                      </p:cBhvr>
                                      <p:to>
                                        <a:schemeClr val="folHlink"/>
                                      </p:to>
                                    </p:animClr>
                                  </p:sub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7" fill="hold">
                      <p:stCondLst>
                        <p:cond delay="indefinite"/>
                      </p:stCondLst>
                      <p:childTnLst>
                        <p:par>
                          <p:cTn id="198" fill="hold">
                            <p:stCondLst>
                              <p:cond delay="0"/>
                            </p:stCondLst>
                            <p:childTnLst>
                              <p:par>
                                <p:cTn id="199" presetID="22" presetClass="entr" presetSubtype="8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wipe(left)">
                                      <p:cBhvr>
                                        <p:cTn id="201" dur="500"/>
                                        <p:tgtEl>
                                          <p:spTgt spid="5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2" fill="hold">
                      <p:stCondLst>
                        <p:cond delay="indefinite"/>
                      </p:stCondLst>
                      <p:childTnLst>
                        <p:par>
                          <p:cTn id="203" fill="hold">
                            <p:stCondLst>
                              <p:cond delay="0"/>
                            </p:stCondLst>
                            <p:childTnLst>
                              <p:par>
                                <p:cTn id="20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0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06" fill="hold">
                      <p:stCondLst>
                        <p:cond delay="indefinite"/>
                      </p:stCondLst>
                      <p:childTnLst>
                        <p:par>
                          <p:cTn id="207" fill="hold">
                            <p:stCondLst>
                              <p:cond delay="0"/>
                            </p:stCondLst>
                            <p:childTnLst>
                              <p:par>
                                <p:cTn id="20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800"/>
                                  </p:iterate>
                                  <p:childTnLst>
                                    <p:set>
                                      <p:cBhvr>
                                        <p:cTn id="20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0" fill="hold">
                      <p:stCondLst>
                        <p:cond delay="indefinite"/>
                      </p:stCondLst>
                      <p:childTnLst>
                        <p:par>
                          <p:cTn id="211" fill="hold">
                            <p:stCondLst>
                              <p:cond delay="0"/>
                            </p:stCondLst>
                            <p:childTnLst>
                              <p:par>
                                <p:cTn id="21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4" fill="hold">
                      <p:stCondLst>
                        <p:cond delay="indefinite"/>
                      </p:stCondLst>
                      <p:childTnLst>
                        <p:par>
                          <p:cTn id="215" fill="hold">
                            <p:stCondLst>
                              <p:cond delay="0"/>
                            </p:stCondLst>
                            <p:childTnLst>
                              <p:par>
                                <p:cTn id="21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wd">
                                    <p:tmAbs val="500"/>
                                  </p:iterate>
                                  <p:childTnLst>
                                    <p:set>
                                      <p:cBhvr>
                                        <p:cTn id="2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18" fill="hold">
                      <p:stCondLst>
                        <p:cond delay="indefinite"/>
                      </p:stCondLst>
                      <p:childTnLst>
                        <p:par>
                          <p:cTn id="219" fill="hold">
                            <p:stCondLst>
                              <p:cond delay="0"/>
                            </p:stCondLst>
                            <p:childTnLst>
                              <p:par>
                                <p:cTn id="22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2" fill="hold">
                      <p:stCondLst>
                        <p:cond delay="indefinite"/>
                      </p:stCondLst>
                      <p:childTnLst>
                        <p:par>
                          <p:cTn id="223" fill="hold">
                            <p:stCondLst>
                              <p:cond delay="0"/>
                            </p:stCondLst>
                            <p:childTnLst>
                              <p:par>
                                <p:cTn id="22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26" fill="hold">
                      <p:stCondLst>
                        <p:cond delay="indefinite"/>
                      </p:stCondLst>
                      <p:childTnLst>
                        <p:par>
                          <p:cTn id="227" fill="hold">
                            <p:stCondLst>
                              <p:cond delay="0"/>
                            </p:stCondLst>
                            <p:childTnLst>
                              <p:par>
                                <p:cTn id="22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0" fill="hold">
                      <p:stCondLst>
                        <p:cond delay="indefinite"/>
                      </p:stCondLst>
                      <p:childTnLst>
                        <p:par>
                          <p:cTn id="231" fill="hold">
                            <p:stCondLst>
                              <p:cond delay="0"/>
                            </p:stCondLst>
                            <p:childTnLst>
                              <p:par>
                                <p:cTn id="23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4" fill="hold">
                      <p:stCondLst>
                        <p:cond delay="indefinite"/>
                      </p:stCondLst>
                      <p:childTnLst>
                        <p:par>
                          <p:cTn id="235" fill="hold">
                            <p:stCondLst>
                              <p:cond delay="0"/>
                            </p:stCondLst>
                            <p:childTnLst>
                              <p:par>
                                <p:cTn id="23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8" fill="hold">
                      <p:stCondLst>
                        <p:cond delay="indefinite"/>
                      </p:stCondLst>
                      <p:childTnLst>
                        <p:par>
                          <p:cTn id="239" fill="hold">
                            <p:stCondLst>
                              <p:cond delay="0"/>
                            </p:stCondLst>
                            <p:childTnLst>
                              <p:par>
                                <p:cTn id="24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2" fill="hold">
                      <p:stCondLst>
                        <p:cond delay="indefinite"/>
                      </p:stCondLst>
                      <p:childTnLst>
                        <p:par>
                          <p:cTn id="243" fill="hold">
                            <p:stCondLst>
                              <p:cond delay="0"/>
                            </p:stCondLst>
                            <p:childTnLst>
                              <p:par>
                                <p:cTn id="24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6" fill="hold">
                      <p:stCondLst>
                        <p:cond delay="indefinite"/>
                      </p:stCondLst>
                      <p:childTnLst>
                        <p:par>
                          <p:cTn id="247" fill="hold">
                            <p:stCondLst>
                              <p:cond delay="0"/>
                            </p:stCondLst>
                            <p:childTnLst>
                              <p:par>
                                <p:cTn id="24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0" fill="hold">
                      <p:stCondLst>
                        <p:cond delay="indefinite"/>
                      </p:stCondLst>
                      <p:childTnLst>
                        <p:par>
                          <p:cTn id="251" fill="hold">
                            <p:stCondLst>
                              <p:cond delay="0"/>
                            </p:stCondLst>
                            <p:childTnLst>
                              <p:par>
                                <p:cTn id="25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4" fill="hold">
                      <p:stCondLst>
                        <p:cond delay="indefinite"/>
                      </p:stCondLst>
                      <p:childTnLst>
                        <p:par>
                          <p:cTn id="255" fill="hold">
                            <p:stCondLst>
                              <p:cond delay="0"/>
                            </p:stCondLst>
                            <p:childTnLst>
                              <p:par>
                                <p:cTn id="256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58" fill="hold">
                      <p:stCondLst>
                        <p:cond delay="indefinite"/>
                      </p:stCondLst>
                      <p:childTnLst>
                        <p:par>
                          <p:cTn id="259" fill="hold">
                            <p:stCondLst>
                              <p:cond delay="0"/>
                            </p:stCondLst>
                            <p:childTnLst>
                              <p:par>
                                <p:cTn id="26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2" fill="hold">
                      <p:stCondLst>
                        <p:cond delay="indefinite"/>
                      </p:stCondLst>
                      <p:childTnLst>
                        <p:par>
                          <p:cTn id="263" fill="hold">
                            <p:stCondLst>
                              <p:cond delay="0"/>
                            </p:stCondLst>
                            <p:childTnLst>
                              <p:par>
                                <p:cTn id="26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6" fill="hold">
                      <p:stCondLst>
                        <p:cond delay="indefinite"/>
                      </p:stCondLst>
                      <p:childTnLst>
                        <p:par>
                          <p:cTn id="267" fill="hold">
                            <p:stCondLst>
                              <p:cond delay="0"/>
                            </p:stCondLst>
                            <p:childTnLst>
                              <p:par>
                                <p:cTn id="268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0" fill="hold">
                      <p:stCondLst>
                        <p:cond delay="indefinite"/>
                      </p:stCondLst>
                      <p:childTnLst>
                        <p:par>
                          <p:cTn id="271" fill="hold">
                            <p:stCondLst>
                              <p:cond delay="0"/>
                            </p:stCondLst>
                            <p:childTnLst>
                              <p:par>
                                <p:cTn id="272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iterate type="lt">
                                    <p:tmAbs val="0"/>
                                  </p:iterate>
                                  <p:childTnLst>
                                    <p:set>
                                      <p:cBhvr>
                                        <p:cTn id="27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4" fill="hold">
                      <p:stCondLst>
                        <p:cond delay="indefinite"/>
                      </p:stCondLst>
                      <p:childTnLst>
                        <p:par>
                          <p:cTn id="275" fill="hold">
                            <p:stCondLst>
                              <p:cond delay="0"/>
                            </p:stCondLst>
                            <p:childTnLst>
                              <p:par>
                                <p:cTn id="276" presetID="34" presetClass="emph" presetSubtype="0" repeatCount="3000" fill="hold" grpId="1" nodeType="clickEffect">
                                  <p:stCondLst>
                                    <p:cond delay="0"/>
                                  </p:stCondLst>
                                  <p:iterate type="lt">
                                    <p:tmPct val="10000"/>
                                  </p:iterate>
                                  <p:childTnLst>
                                    <p:animMotion origin="layout" path="M 0.0 0.0 L 0.0 -0.07213" pathEditMode="relative" ptsTypes="">
                                      <p:cBhvr>
                                        <p:cTn id="277" dur="250" accel="50000" decel="50000" autoRev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ppt_x</p:attrName>
                                          <p:attrName>ppt_y</p:attrName>
                                        </p:attrNameLst>
                                      </p:cBhvr>
                                    </p:animMotion>
                                    <p:animRot by="1500000">
                                      <p:cBhvr>
                                        <p:cTn id="278" dur="125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79" dur="125" fill="hold">
                                          <p:stCondLst>
                                            <p:cond delay="12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-1500000">
                                      <p:cBhvr>
                                        <p:cTn id="280" dur="125" fill="hold">
                                          <p:stCondLst>
                                            <p:cond delay="25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  <p:animRot by="1500000">
                                      <p:cBhvr>
                                        <p:cTn id="281" dur="125" fill="hold">
                                          <p:stCondLst>
                                            <p:cond delay="375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r</p:attrName>
                                        </p:attrNameLst>
                                      </p:cBhvr>
                                    </p:animRo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/>
      <p:bldP spid="4" grpId="0"/>
      <p:bldP spid="5" grpId="0"/>
      <p:bldP spid="6" grpId="0"/>
      <p:bldP spid="7" grpId="0"/>
      <p:bldP spid="9" grpId="0"/>
      <p:bldP spid="10" grpId="0"/>
      <p:bldP spid="11" grpId="0"/>
      <p:bldP spid="12" grpId="0"/>
      <p:bldP spid="13" grpId="0"/>
      <p:bldP spid="14" grpId="0"/>
      <p:bldP spid="15" grpId="0"/>
      <p:bldP spid="16" grpId="0"/>
      <p:bldP spid="17" grpId="0"/>
      <p:bldP spid="18" grpId="0"/>
      <p:bldP spid="19" grpId="0"/>
      <p:bldP spid="20" grpId="0"/>
      <p:bldP spid="21" grpId="0" animBg="1"/>
      <p:bldP spid="22" grpId="0"/>
      <p:bldP spid="23" grpId="0"/>
      <p:bldP spid="33" grpId="0"/>
      <p:bldP spid="34" grpId="0"/>
      <p:bldP spid="35" grpId="0"/>
      <p:bldP spid="37" grpId="0"/>
      <p:bldP spid="38" grpId="0"/>
      <p:bldP spid="38" grpId="1"/>
      <p:bldP spid="40" grpId="0"/>
      <p:bldP spid="41" grpId="0"/>
      <p:bldP spid="42" grpId="0"/>
      <p:bldP spid="43" grpId="0"/>
      <p:bldP spid="44" grpId="0"/>
      <p:bldP spid="45" grpId="0" animBg="1"/>
      <p:bldP spid="46" grpId="0"/>
      <p:bldP spid="47" grpId="0"/>
      <p:bldP spid="48" grpId="0"/>
      <p:bldP spid="49" grpId="0"/>
      <p:bldP spid="49" grpId="1"/>
      <p:bldP spid="51" grpId="0" animBg="1"/>
      <p:bldP spid="52" grpId="0"/>
      <p:bldP spid="53" grpId="0"/>
      <p:bldP spid="54" grpId="0"/>
      <p:bldP spid="55" grpId="0"/>
      <p:bldP spid="56" grpId="0"/>
      <p:bldP spid="57" grpId="0"/>
      <p:bldP spid="58" grpId="0"/>
      <p:bldP spid="59" grpId="0"/>
      <p:bldP spid="60" grpId="0" animBg="1"/>
      <p:bldP spid="61" grpId="0" animBg="1"/>
      <p:bldP spid="62" grpId="0"/>
      <p:bldP spid="63" grpId="0"/>
      <p:bldP spid="64" grpId="0" animBg="1"/>
      <p:bldP spid="65" grpId="0" animBg="1"/>
      <p:bldP spid="66" grpId="0"/>
      <p:bldP spid="67" grpId="0"/>
      <p:bldP spid="68" grpId="0"/>
      <p:bldP spid="69" grpId="0"/>
      <p:bldP spid="69" grpId="1"/>
    </p:bldLst>
  </p:timing>
</p:sld>
</file>

<file path=ppt/theme/theme1.xml><?xml version="1.0" encoding="utf-8"?>
<a:theme xmlns:a="http://schemas.openxmlformats.org/drawingml/2006/main" name="Textura">
  <a:themeElements>
    <a:clrScheme name="Textura 1">
      <a:dk1>
        <a:srgbClr val="660000"/>
      </a:dk1>
      <a:lt1>
        <a:srgbClr val="FFFFFF"/>
      </a:lt1>
      <a:dk2>
        <a:srgbClr val="800000"/>
      </a:dk2>
      <a:lt2>
        <a:srgbClr val="FFFFCC"/>
      </a:lt2>
      <a:accent1>
        <a:srgbClr val="BE7960"/>
      </a:accent1>
      <a:accent2>
        <a:srgbClr val="CC6600"/>
      </a:accent2>
      <a:accent3>
        <a:srgbClr val="C0AAAA"/>
      </a:accent3>
      <a:accent4>
        <a:srgbClr val="DADADA"/>
      </a:accent4>
      <a:accent5>
        <a:srgbClr val="DBBEB6"/>
      </a:accent5>
      <a:accent6>
        <a:srgbClr val="B95C00"/>
      </a:accent6>
      <a:hlink>
        <a:srgbClr val="FFCC66"/>
      </a:hlink>
      <a:folHlink>
        <a:srgbClr val="CC3300"/>
      </a:folHlink>
    </a:clrScheme>
    <a:fontScheme name="Textura">
      <a:majorFont>
        <a:latin typeface="Tahoma"/>
        <a:ea typeface=""/>
        <a:cs typeface=""/>
      </a:majorFont>
      <a:minorFont>
        <a:latin typeface="Tahoma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>
    <a:extraClrScheme>
      <a:clrScheme name="Textura 1">
        <a:dk1>
          <a:srgbClr val="660000"/>
        </a:dk1>
        <a:lt1>
          <a:srgbClr val="FFFFFF"/>
        </a:lt1>
        <a:dk2>
          <a:srgbClr val="800000"/>
        </a:dk2>
        <a:lt2>
          <a:srgbClr val="FFFFCC"/>
        </a:lt2>
        <a:accent1>
          <a:srgbClr val="BE7960"/>
        </a:accent1>
        <a:accent2>
          <a:srgbClr val="CC6600"/>
        </a:accent2>
        <a:accent3>
          <a:srgbClr val="C0AAAA"/>
        </a:accent3>
        <a:accent4>
          <a:srgbClr val="DADADA"/>
        </a:accent4>
        <a:accent5>
          <a:srgbClr val="DBBEB6"/>
        </a:accent5>
        <a:accent6>
          <a:srgbClr val="B95C00"/>
        </a:accent6>
        <a:hlink>
          <a:srgbClr val="FFCC66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2">
        <a:dk1>
          <a:srgbClr val="003300"/>
        </a:dk1>
        <a:lt1>
          <a:srgbClr val="FFFFFF"/>
        </a:lt1>
        <a:dk2>
          <a:srgbClr val="4D6A2A"/>
        </a:dk2>
        <a:lt2>
          <a:srgbClr val="CCFF99"/>
        </a:lt2>
        <a:accent1>
          <a:srgbClr val="33CC33"/>
        </a:accent1>
        <a:accent2>
          <a:srgbClr val="46562A"/>
        </a:accent2>
        <a:accent3>
          <a:srgbClr val="B2B9AC"/>
        </a:accent3>
        <a:accent4>
          <a:srgbClr val="DADADA"/>
        </a:accent4>
        <a:accent5>
          <a:srgbClr val="ADE2AD"/>
        </a:accent5>
        <a:accent6>
          <a:srgbClr val="3F4D25"/>
        </a:accent6>
        <a:hlink>
          <a:srgbClr val="009999"/>
        </a:hlink>
        <a:folHlink>
          <a:srgbClr val="CC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3">
        <a:dk1>
          <a:srgbClr val="4E4E74"/>
        </a:dk1>
        <a:lt1>
          <a:srgbClr val="FFFFFF"/>
        </a:lt1>
        <a:dk2>
          <a:srgbClr val="666699"/>
        </a:dk2>
        <a:lt2>
          <a:srgbClr val="FFFFCC"/>
        </a:lt2>
        <a:accent1>
          <a:srgbClr val="5E5884"/>
        </a:accent1>
        <a:accent2>
          <a:srgbClr val="8AB29D"/>
        </a:accent2>
        <a:accent3>
          <a:srgbClr val="B8B8CA"/>
        </a:accent3>
        <a:accent4>
          <a:srgbClr val="DADADA"/>
        </a:accent4>
        <a:accent5>
          <a:srgbClr val="B6B4C2"/>
        </a:accent5>
        <a:accent6>
          <a:srgbClr val="7DA18E"/>
        </a:accent6>
        <a:hlink>
          <a:srgbClr val="FFFF99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4">
        <a:dk1>
          <a:srgbClr val="004E4C"/>
        </a:dk1>
        <a:lt1>
          <a:srgbClr val="FFFFFF"/>
        </a:lt1>
        <a:dk2>
          <a:srgbClr val="006666"/>
        </a:dk2>
        <a:lt2>
          <a:srgbClr val="FFFFCC"/>
        </a:lt2>
        <a:accent1>
          <a:srgbClr val="FFCC00"/>
        </a:accent1>
        <a:accent2>
          <a:srgbClr val="00B0AC"/>
        </a:accent2>
        <a:accent3>
          <a:srgbClr val="AAB8B8"/>
        </a:accent3>
        <a:accent4>
          <a:srgbClr val="DADADA"/>
        </a:accent4>
        <a:accent5>
          <a:srgbClr val="FFE2AA"/>
        </a:accent5>
        <a:accent6>
          <a:srgbClr val="009F9B"/>
        </a:accent6>
        <a:hlink>
          <a:srgbClr val="BA7C3E"/>
        </a:hlink>
        <a:folHlink>
          <a:srgbClr val="724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5">
        <a:dk1>
          <a:srgbClr val="003366"/>
        </a:dk1>
        <a:lt1>
          <a:srgbClr val="FFFFFF"/>
        </a:lt1>
        <a:dk2>
          <a:srgbClr val="2B5481"/>
        </a:dk2>
        <a:lt2>
          <a:srgbClr val="E5FFFF"/>
        </a:lt2>
        <a:accent1>
          <a:srgbClr val="009999"/>
        </a:accent1>
        <a:accent2>
          <a:srgbClr val="336699"/>
        </a:accent2>
        <a:accent3>
          <a:srgbClr val="ACB3C1"/>
        </a:accent3>
        <a:accent4>
          <a:srgbClr val="DADADA"/>
        </a:accent4>
        <a:accent5>
          <a:srgbClr val="AACACA"/>
        </a:accent5>
        <a:accent6>
          <a:srgbClr val="2D5C8A"/>
        </a:accent6>
        <a:hlink>
          <a:srgbClr val="00CCFF"/>
        </a:hlink>
        <a:folHlink>
          <a:srgbClr val="FFCC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6">
        <a:dk1>
          <a:srgbClr val="080808"/>
        </a:dk1>
        <a:lt1>
          <a:srgbClr val="FFFFFF"/>
        </a:lt1>
        <a:dk2>
          <a:srgbClr val="4D4D4D"/>
        </a:dk2>
        <a:lt2>
          <a:srgbClr val="FFFFFF"/>
        </a:lt2>
        <a:accent1>
          <a:srgbClr val="666699"/>
        </a:accent1>
        <a:accent2>
          <a:srgbClr val="3366CC"/>
        </a:accent2>
        <a:accent3>
          <a:srgbClr val="B2B2B2"/>
        </a:accent3>
        <a:accent4>
          <a:srgbClr val="DADADA"/>
        </a:accent4>
        <a:accent5>
          <a:srgbClr val="B8B8CA"/>
        </a:accent5>
        <a:accent6>
          <a:srgbClr val="2D5CB9"/>
        </a:accent6>
        <a:hlink>
          <a:srgbClr val="00CCFF"/>
        </a:hlink>
        <a:folHlink>
          <a:srgbClr val="CCCCFF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Textura 7">
        <a:dk1>
          <a:srgbClr val="000000"/>
        </a:dk1>
        <a:lt1>
          <a:srgbClr val="DBDAC2"/>
        </a:lt1>
        <a:dk2>
          <a:srgbClr val="827F4C"/>
        </a:dk2>
        <a:lt2>
          <a:srgbClr val="C0BC94"/>
        </a:lt2>
        <a:accent1>
          <a:srgbClr val="AAA578"/>
        </a:accent1>
        <a:accent2>
          <a:srgbClr val="A2A4AC"/>
        </a:accent2>
        <a:accent3>
          <a:srgbClr val="EAEADD"/>
        </a:accent3>
        <a:accent4>
          <a:srgbClr val="000000"/>
        </a:accent4>
        <a:accent5>
          <a:srgbClr val="D2CFBE"/>
        </a:accent5>
        <a:accent6>
          <a:srgbClr val="92949B"/>
        </a:accent6>
        <a:hlink>
          <a:srgbClr val="5B8800"/>
        </a:hlink>
        <a:folHlink>
          <a:srgbClr val="686532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Textura 8">
        <a:dk1>
          <a:srgbClr val="000000"/>
        </a:dk1>
        <a:lt1>
          <a:srgbClr val="DCE8F4"/>
        </a:lt1>
        <a:dk2>
          <a:srgbClr val="7B9CB5"/>
        </a:dk2>
        <a:lt2>
          <a:srgbClr val="969696"/>
        </a:lt2>
        <a:accent1>
          <a:srgbClr val="FFFFFF"/>
        </a:accent1>
        <a:accent2>
          <a:srgbClr val="00BAB6"/>
        </a:accent2>
        <a:accent3>
          <a:srgbClr val="EBF2F8"/>
        </a:accent3>
        <a:accent4>
          <a:srgbClr val="000000"/>
        </a:accent4>
        <a:accent5>
          <a:srgbClr val="FFFFFF"/>
        </a:accent5>
        <a:accent6>
          <a:srgbClr val="00A8A5"/>
        </a:accent6>
        <a:hlink>
          <a:srgbClr val="8A8AD8"/>
        </a:hlink>
        <a:folHlink>
          <a:srgbClr val="242492"/>
        </a:folHlink>
      </a:clrScheme>
      <a:clrMap bg1="lt1" tx1="dk1" bg2="lt2" tx2="dk2" accent1="accent1" accent2="accent2" accent3="accent3" accent4="accent4" accent5="accent5" accent6="accent6" hlink="hlink" folHlink="folHlink"/>
    </a:extraClrScheme>
  </a:extraClrSchemeLst>
</a:theme>
</file>

<file path=docProps/app.xml><?xml version="1.0" encoding="utf-8"?>
<Properties xmlns="http://schemas.openxmlformats.org/officeDocument/2006/extended-properties" xmlns:vt="http://schemas.openxmlformats.org/officeDocument/2006/docPropsVTypes">
  <Template>Textured</Template>
  <TotalTime>343</TotalTime>
  <Words>561</Words>
  <Application>Microsoft Office PowerPoint</Application>
  <PresentationFormat>Presentación en pantalla (4:3)</PresentationFormat>
  <Paragraphs>173</Paragraphs>
  <Slides>7</Slides>
  <Notes>0</Notes>
  <HiddenSlides>0</HiddenSlides>
  <MMClips>0</MMClips>
  <ScaleCrop>false</ScaleCrop>
  <HeadingPairs>
    <vt:vector size="6" baseType="variant">
      <vt:variant>
        <vt:lpstr>Tema</vt:lpstr>
      </vt:variant>
      <vt:variant>
        <vt:i4>1</vt:i4>
      </vt:variant>
      <vt:variant>
        <vt:lpstr>Servidores OLE incrustados</vt:lpstr>
      </vt:variant>
      <vt:variant>
        <vt:i4>1</vt:i4>
      </vt:variant>
      <vt:variant>
        <vt:lpstr>Títulos de diapositiva</vt:lpstr>
      </vt:variant>
      <vt:variant>
        <vt:i4>7</vt:i4>
      </vt:variant>
    </vt:vector>
  </HeadingPairs>
  <TitlesOfParts>
    <vt:vector size="9" baseType="lpstr">
      <vt:lpstr>Textura</vt:lpstr>
      <vt:lpstr>Ecuación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  <vt:lpstr>Presentación de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Diapositiva 1</dc:title>
  <dc:creator>Erick Duque Barragán</dc:creator>
  <cp:lastModifiedBy>Erick Duque Barragán</cp:lastModifiedBy>
  <cp:revision>25</cp:revision>
  <dcterms:created xsi:type="dcterms:W3CDTF">2009-10-11T02:02:28Z</dcterms:created>
  <dcterms:modified xsi:type="dcterms:W3CDTF">2021-05-13T03:16:14Z</dcterms:modified>
</cp:coreProperties>
</file>